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9" r:id="rId2"/>
    <p:sldId id="450" r:id="rId3"/>
    <p:sldId id="410" r:id="rId4"/>
    <p:sldId id="424" r:id="rId5"/>
    <p:sldId id="411" r:id="rId6"/>
    <p:sldId id="412" r:id="rId7"/>
    <p:sldId id="429" r:id="rId8"/>
    <p:sldId id="453" r:id="rId9"/>
    <p:sldId id="451" r:id="rId10"/>
    <p:sldId id="452" r:id="rId11"/>
    <p:sldId id="454" r:id="rId12"/>
    <p:sldId id="455" r:id="rId13"/>
    <p:sldId id="433" r:id="rId14"/>
    <p:sldId id="434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30" r:id="rId23"/>
    <p:sldId id="431" r:id="rId24"/>
    <p:sldId id="432" r:id="rId25"/>
    <p:sldId id="463" r:id="rId26"/>
    <p:sldId id="464" r:id="rId27"/>
    <p:sldId id="435" r:id="rId28"/>
    <p:sldId id="465" r:id="rId29"/>
    <p:sldId id="466" r:id="rId30"/>
    <p:sldId id="437" r:id="rId31"/>
    <p:sldId id="438" r:id="rId32"/>
    <p:sldId id="436" r:id="rId33"/>
    <p:sldId id="472" r:id="rId34"/>
    <p:sldId id="422" r:id="rId35"/>
    <p:sldId id="471" r:id="rId36"/>
    <p:sldId id="423" r:id="rId37"/>
    <p:sldId id="426" r:id="rId38"/>
    <p:sldId id="425" r:id="rId39"/>
    <p:sldId id="427" r:id="rId40"/>
    <p:sldId id="428" r:id="rId41"/>
    <p:sldId id="467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39" r:id="rId52"/>
    <p:sldId id="482" r:id="rId53"/>
    <p:sldId id="440" r:id="rId54"/>
    <p:sldId id="441" r:id="rId55"/>
    <p:sldId id="44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24575,'1'1'0,"-1"0"0,0-1 0,1 1 0,-1 0 0,1-1 0,-1 1 0,1-1 0,0 1 0,-1-1 0,1 1 0,-1-1 0,1 1 0,0-1 0,-1 0 0,1 1 0,0-1 0,0 0 0,-1 0 0,1 1 0,0-1 0,0 0 0,-1 0 0,1 0 0,0 0 0,0 0 0,0 0 0,-1 0 0,1 0 0,0 0 0,0 0 0,1-1 0,34-4 0,-29 3 0,243-56 0,-94 18 0,-132 34-455,0 0 0,25-11 0,-39 13-6371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24575,'4'0'0,"1"-4"0,3-1 0,5 0 0,3-2 0,3-1 0,2-2 0,1 0 0,4-2 0,2 2 0,0-2 0,-2 1 0,0 3 0,-2-2 0,-5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24575,'0'7'0,"1"2"0,14-13 0,44-24 0,77-50 0,-114 64 0,-1-2 0,0 0 0,-1-1 0,-1-1 0,-1-1 0,23-31 0,-37 45 0,-1-1 0,0 0 0,0 0 0,-1-1 0,1 1 0,-1 0 0,-1-1 0,1 0 0,-1 1 0,-1-1 0,1-12 0,-1 17 0,0 1 0,0 0 0,0-1 0,-1 1 0,1 0 0,0-1 0,0 1 0,-1 0 0,1-1 0,-1 1 0,0 0 0,1 0 0,-1 0 0,0 0 0,0-1 0,1 1 0,-1 0 0,0 0 0,0 0 0,0 1 0,0-1 0,0 0 0,-2-1 0,1 2 0,-1-1 0,1 1 0,-1 0 0,1 0 0,0 0 0,-1 0 0,1 1 0,-1-1 0,1 1 0,0-1 0,0 1 0,-1 0 0,1 0 0,0 0 0,0 0 0,0 0 0,0 0 0,-4 3 0,-11 7 0,0 1 0,1 1 0,1 1 0,0 0 0,0 1 0,1 0 0,1 1 0,-14 23 0,19-27 0,1 1 0,0-1 0,1 1 0,1 1 0,0-1 0,1 1 0,0 0 0,1 0 0,0 0 0,1 0 0,1 0 0,1 27 0,0-37 0,0 0 0,1 0 0,-1-1 0,1 1 0,0 0 0,0-1 0,0 1 0,1 0 0,-1-1 0,1 0 0,0 1 0,0-1 0,0 0 0,0 0 0,0 0 0,1 0 0,-1 0 0,1-1 0,0 1 0,0-1 0,0 1 0,0-1 0,0 0 0,1 0 0,-1-1 0,1 1 0,-1-1 0,1 0 0,-1 1 0,1-2 0,0 1 0,0 0 0,-1-1 0,1 0 0,0 1 0,0-2 0,3 1 0,7-1 0,-1-1 0,0 0 0,0-1 0,0-1 0,-1 0 0,1 0 0,-1-1 0,0-1 0,16-9 0,0-3 0,0-2 0,-2 0 0,35-35 0,-48 42 0,-1-1 0,-1 0 0,0 0 0,-1-1 0,-1 0 0,0-1 0,-1 0 0,6-18 0,-10 14 0,-12 24 0,-12 28 0,19-31 0,1 1 0,-1-1 0,1 0 0,-1 1 0,1-1 0,0 0 0,-1 1 0,1-1 0,0 1 0,0-1 0,0 0 0,0 1 0,0-1 0,1 1 0,-1-1 0,0 0 0,0 1 0,1-1 0,-1 0 0,1 1 0,0-1 0,-1 0 0,1 0 0,0 1 0,0-1 0,1 1 0,-1-1 0,1 0 0,0-1 0,0 1 0,0 0 0,-1-1 0,1 1 0,0-1 0,0 0 0,0 0 0,0 0 0,0 0 0,0 0 0,0 0 0,0 0 0,0-1 0,2 0 0,9-3 0,0 0 0,0-1 0,24-13 0,-35 17 0,0 0 0,-1 0 0,1 0 0,0 0 0,0 1 0,1-1 0,-1 0 0,0 1 0,0-1 0,0 1 0,0 0 0,3 0 0,-5 0 0,1 0 0,-1 0 0,1 0 0,0 0 0,-1 1 0,1-1 0,-1 0 0,1 1 0,-1-1 0,1 0 0,-1 1 0,1-1 0,-1 0 0,1 1 0,-1-1 0,0 1 0,1-1 0,-1 1 0,0-1 0,1 1 0,-1-1 0,0 1 0,1 0 0,-1-1 0,0 1 0,0-1 0,0 2 0,1 4 0,-1 1 0,0-1 0,0 1 0,-1-1 0,0 1 0,-2 8 0,-1 8 0,4-20 0,-2 4 0,1 1 0,1 0 0,0 0 0,0 0 0,2 11 0,-2-18 0,0 0 0,0 0 0,1 0 0,-1 0 0,0 0 0,1 0 0,-1 0 0,1 0 0,-1 0 0,1 0 0,0-1 0,-1 1 0,1 0 0,0 0 0,0 0 0,-1-1 0,1 1 0,0 0 0,0-1 0,0 1 0,0-1 0,0 1 0,0-1 0,0 1 0,0-1 0,0 0 0,0 0 0,0 1 0,0-1 0,0 0 0,0 0 0,0 0 0,0 0 0,0 0 0,1 0 0,-1 0 0,0-1 0,0 1 0,0 0 0,0 0 0,0-1 0,0 1 0,0-1 0,0 1 0,0-1 0,0 1 0,-1-1 0,2-1 0,16-7 0,0 0 0,-1-1 0,27-22 0,-39 28 0,-1 1 0,0 0 0,0-1 0,0 0 0,-1 0 0,1 0 0,-1 0 0,0-1 0,0 1 0,0-1 0,-1 0 0,0 1 0,0-1 0,0 0 0,0-1 0,-1 1 0,0 0 0,1-10 0,-2 15 0,0 0 0,0-1 0,0 1 0,0-1 0,0 1 0,0-1 0,0 1 0,0 0 0,0-1 0,0 1 0,-1-1 0,1 1 0,0 0 0,0-1 0,0 1 0,0-1 0,-1 1 0,1 0 0,0-1 0,-1 1 0,1 0 0,0-1 0,-1 1 0,1 0 0,0 0 0,-1-1 0,1 1 0,0 0 0,-1 0 0,1 0 0,-1-1 0,1 1 0,0 0 0,-1 0 0,1 0 0,-1 0 0,1 0 0,-1 0 0,-18 9 0,17-8 0,1 0 0,0 1 0,-1-1 0,1 0 0,0 0 0,0 1 0,0-1 0,0 1 0,0-1 0,0 1 0,0-1 0,0 1 0,1-1 0,-1 1 0,0 0 0,1 0 0,0-1 0,-1 1 0,1 0 0,0 0 0,0-1 0,0 1 0,0 0 0,0 0 0,0-1 0,1 4 0,1-3 0,0 1 0,0-1 0,0 0 0,1 0 0,-1 0 0,0 0 0,1-1 0,-1 1 0,1-1 0,0 1 0,-1-1 0,1 0 0,4 1 0,-4 0 0,1-1 0,0 1 0,-1-1 0,1 1 0,-1 0 0,1 1 0,-1-1 0,0 1 0,3 2 0,-4-1 0,1 0 0,-1-1 0,0 2 0,0-1 0,-1 0 0,1 0 0,-1 0 0,0 1 0,0-1 0,-1 0 0,1 9 0,7 26 0,-8-39 0,1 1 0,-1 0 0,0 0 0,1 0 0,-1 0 0,1-1 0,-1 1 0,1 0 0,0 0 0,-1-1 0,1 1 0,0 0 0,0-1 0,-1 1 0,1-1 0,0 1 0,0-1 0,0 1 0,0-1 0,-1 0 0,1 1 0,0-1 0,0 0 0,0 0 0,0 0 0,0 0 0,0 0 0,1 0 0,32-11 0,23-30 0,-57 41 0,10-10 0,0 0 0,-1-1 0,15-19 0,-24 28 0,0 55 0,-2-47 0,0 0 0,1 1 0,0-1 0,0 1 0,0 12 0,1-18 0,0-1 0,0 1 0,0 0 0,0 0 0,1-1 0,-1 1 0,0 0 0,0-1 0,1 1 0,-1 0 0,0-1 0,1 1 0,-1 0 0,1-1 0,-1 1 0,1 0 0,-1-1 0,1 1 0,-1-1 0,1 1 0,-1-1 0,1 0 0,1 1 0,-1 0 0,1-1 0,-1 0 0,1 0 0,0 0 0,-1 0 0,1 0 0,0 0 0,-1 0 0,1-1 0,-1 1 0,1 0 0,0-1 0,-1 0 0,1 1 0,1-2 0,12-6 0,-1 1 0,0-2 0,-1 0 0,0 0 0,0-1 0,20-22 0,-28 26 0,1 0 0,-1 0 0,0-1 0,0 0 0,0 0 0,-1 0 0,-1 0 0,1-1 0,-1 0 0,0 0 0,-1 1 0,0-1 0,0-1 0,0 1 0,-1-8 0,0 14 0,-1 1 0,0-1 0,0 1 0,0 0 0,0-1 0,0 1 0,0-1 0,0 1 0,0 0 0,-1-1 0,1 1 0,-1 0 0,1-1 0,-1 1 0,1 0 0,-1-1 0,0 1 0,1 0 0,-1 0 0,0 0 0,0 0 0,0 0 0,0 0 0,0 0 0,0 0 0,0 0 0,0 0 0,0 0 0,-1 1 0,1-1 0,0 0 0,-3 0 0,2 1 0,0 0 0,0 1 0,-1-1 0,1 0 0,0 1 0,0-1 0,-1 1 0,1 0 0,0 0 0,0 0 0,0 0 0,0 0 0,0 0 0,0 0 0,0 1 0,1-1 0,-3 3 0,2-3 0,1 1 0,-1 0 0,0-1 0,1 1 0,-1 0 0,1 0 0,-1 0 0,1 0 0,0 1 0,0-1 0,0 0 0,0 0 0,0 1 0,1-1 0,-1 0 0,1 4 0,0-5 0,0 1 0,0-1 0,1 0 0,-1 1 0,1-1 0,-1 0 0,1 0 0,-1 1 0,1-1 0,0 0 0,0 0 0,0 0 0,0 0 0,0 0 0,0 0 0,0 0 0,0 0 0,0 0 0,0 0 0,0-1 0,0 1 0,1 0 0,-1-1 0,0 1 0,0-1 0,1 0 0,-1 1 0,0-1 0,1 0 0,-1 0 0,1 1 0,1-1 0,3 0 0,0 0 0,0 0 0,0-1 0,0 1 0,0-1 0,-1 0 0,1-1 0,0 0 0,-1 1 0,1-2 0,-1 1 0,1-1 0,-1 0 0,9-6 0,-4 2 0,-1-1 0,0 1 0,0-2 0,-1 1 0,0-1 0,9-13 0,-18 23 0,0 0 0,1 0 0,-1 0 0,0 0 0,1 0 0,-1 0 0,0 0 0,1 0 0,0 0 0,-1 0 0,1 1 0,-1-1 0,1 0 0,0 0 0,0 0 0,0 1 0,0-1 0,0 0 0,0 0 0,0 1 0,0-1 0,0 0 0,1 0 0,-1 0 0,0 0 0,1 1 0,-1-1 0,1 0 0,-1 0 0,1 0 0,0 0 0,-1 0 0,1 0 0,0 0 0,0 0 0,0 0 0,0-1 0,1 2 0,32 15 0,-27-14 0,-1 0 0,1 0 0,-1 0 0,0 1 0,0 0 0,9 8 0,-13-11 0,-1 1 0,0-1 0,0 1 0,0-1 0,-1 1 0,1-1 0,0 1 0,0 0 0,-1-1 0,1 1 0,-1 0 0,0 0 0,1-1 0,-1 1 0,0 0 0,0 0 0,0 0 0,0-1 0,-1 1 0,1 0 0,0 0 0,-1-1 0,1 1 0,-1 0 0,1 0 0,-1-1 0,0 1 0,0-1 0,0 1 0,0-1 0,-2 3 0,-1 2 0,-2 3 0,0 0 0,1 0 0,0 1 0,-7 20 0,12-29 0,-1-1 0,1 1 0,0 0 0,0 0 0,0 0 0,-1 0 0,1 0 0,0 0 0,0 0 0,0 0 0,1-1 0,-1 1 0,0 0 0,0 0 0,0 0 0,1 0 0,-1 0 0,0 0 0,1-1 0,-1 1 0,1 0 0,-1 0 0,1-1 0,-1 1 0,1 0 0,1 0 0,0 0 0,0 0 0,0 0 0,1-1 0,-1 1 0,0-1 0,1 0 0,-1 0 0,0 0 0,1 0 0,-1 0 0,0 0 0,1 0 0,-1-1 0,0 1 0,4-2 0,4-2-105,0 0 0,0 0 0,-1-1 0,0-1 0,0 1 0,0-1 0,-1-1 0,1 0 0,-2 0 0,1 0 0,-1-1 0,9-13 0,-6 8-6721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11 235 24575,'-10'-2'0,"16"-4"0,6-3 0,36-28 0,-25 20 0,-1-2 0,22-22 0,-37 34 0,-1-1 0,0 0 0,0 0 0,-1 0 0,0-1 0,-1 0 0,0 1 0,0-2 0,-1 1 0,3-10 0,-59 139 0,49-110 0,1-1 0,0 0 0,1 0 0,0 1 0,1 0 0,-1-1 0,2 1 0,-1 0 0,2-1 0,-1 1 0,4 18 0,-3-27 0,-1 0 0,1 0 0,-1 0 0,1 0 0,0 1 0,-1-1 0,1-1 0,0 1 0,0 0 0,0 0 0,-1 0 0,1 0 0,0 0 0,0-1 0,0 1 0,0-1 0,0 1 0,1 0 0,-1-1 0,0 0 0,0 1 0,0-1 0,0 0 0,1 1 0,1-1 0,0 0 0,1 0 0,-1-1 0,1 1 0,-1-1 0,0 0 0,1 0 0,-1 0 0,0 0 0,4-2 0,5-3 0,-1-1 0,0 0 0,20-17 0,109-89 0,-140 113 0,1-1 0,-1 0 0,1 1 0,0-1 0,-1 0 0,1 1 0,0-1 0,0 1 0,-1-1 0,1 1 0,0 0 0,0-1 0,0 1 0,-1 0 0,1-1 0,0 1 0,0 0 0,0 0 0,0 0 0,0 0 0,0 0 0,-1 0 0,1 0 0,0 0 0,0 0 0,0 0 0,0 1 0,0-1 0,-1 0 0,1 0 0,0 1 0,0-1 0,0 1 0,-1-1 0,1 1 0,0-1 0,0 1 0,-1-1 0,1 1 0,-1 0 0,1-1 0,0 1 0,-1 0 0,1-1 0,-1 1 0,0 0 0,1 0 0,-1 0 0,0-1 0,1 1 0,-1 0 0,0 0 0,0 0 0,0 0 0,1 0 0,-1 0 0,0-1 0,0 1 0,-1 0 0,1 1 0,1 4 0,-1-1 0,0 1 0,0-1 0,-1 1 0,1-1 0,-1 1 0,0-1 0,-4 10 0,3-11 10,-1 0 0,0 1 0,0-1 0,0 0 0,0-1 0,-1 1 0,1-1 0,-1 1 0,0-1 0,0 0 0,-6 3 0,8-5-65,0 0 0,0 1 0,-1-2 0,1 1 0,0 0 0,0 0 0,0-1 0,-1 1 0,1-1 0,0 0 0,0 1 0,-1-1 0,1 0 0,0-1 0,-1 1 0,1 0 0,0-1 0,0 1 0,-1-1 0,1 0 0,0 1 0,0-1 0,0 0 0,0 0 0,0-1 0,-3-1 0,-5-7-6771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24575,'0'-4'0,"-4"-1"0,-1-3 0,0-5 0,2 1-8191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24575,'3'-3'0,"3"-4"0,1 0 0,1 0 0,-1 1 0,1 0 0,0 1 0,9-6 0,-14 10 0,-1 0 0,0 0 0,1 1 0,-1-1 0,1 1 0,-1-1 0,1 1 0,-1 0 0,1 0 0,-1 0 0,1 0 0,-1 0 0,1 1 0,-1-1 0,1 1 0,-1-1 0,0 1 0,1 0 0,-1 0 0,0 0 0,0 0 0,1 1 0,-1-1 0,0 0 0,0 1 0,-1 0 0,1-1 0,0 1 0,2 4 0,0-2 0,-1 1 0,0 0 0,-1 0 0,1 0 0,-1 0 0,0 0 0,-1 1 0,1-1 0,-1 1 0,0-1 0,0 1 0,-1 0 0,1-1 0,-1 1 0,0 0 0,-1-1 0,0 1 0,0-1 0,-2 8 0,-2 7 0,0-2 0,-2 1 0,0-1 0,-12 22 0,-55 88 0,74-128 0,0 1 0,0-1 0,0 1 0,-1-1 0,1 1 0,0-1 0,0 0 0,0 1 0,0-1 0,-1 0 0,1 1 0,0-1 0,-1 1 0,1-1 0,0 0 0,0 0 0,-1 1 0,1-1 0,-1 0 0,1 0 0,0 1 0,-1-1 0,1 0 0,-1 0 0,1 0 0,0 0 0,-1 1 0,1-1 0,-1 0 0,1 0 0,-1 0 0,1 0 0,0 0 0,-1 0 0,1 0 0,-2-1 0,0-16 0,8-27 0,0 21 0,2 1 0,0-1 0,2 1 0,1 1 0,0 0 0,1 0 0,2 1 0,0 1 0,1 0 0,1 1 0,0 0 0,1 2 0,1 0 0,21-14 0,-37 29 0,0-1 0,0 1 0,0-1 0,0 1 0,0 0 0,1 0 0,-1-1 0,0 2 0,1-1 0,-1 0 0,1 0 0,-1 1 0,1 0 0,-1-1 0,1 1 0,0 0 0,-1 0 0,1 0 0,-1 1 0,1-1 0,-1 1 0,1-1 0,-1 1 0,1 0 0,2 1 0,-3 0 0,1 0 0,-1 0 0,0 0 0,0 1 0,0-1 0,-1 1 0,1-1 0,-1 1 0,1-1 0,-1 1 0,0 0 0,0 0 0,0-1 0,0 1 0,0 0 0,-1 0 0,0 0 0,1 0 0,-1 0 0,0 0 0,-1 5 0,-2 17 0,-2-1 0,-1 0 0,0-1 0,-2 1 0,-1-1 0,0-1 0,-15 24 0,13-32 0,11-29 0,9-27 0,-1 21 0,0 1 0,2 0 0,0 1 0,22-31 0,-26 41 0,0 1 0,0 0 0,1 1 0,0 0 0,0 0 0,0 0 0,1 1 0,0 0 0,1 1 0,-1-1 0,1 2 0,14-7 0,-21 11 0,-1-1 0,1 1 0,0-1 0,0 1 0,0 0 0,0 0 0,0-1 0,0 1 0,-1 0 0,1 1 0,0-1 0,0 0 0,0 1 0,0-1 0,0 1 0,-1-1 0,1 1 0,0 0 0,0 0 0,-1 0 0,1 0 0,2 2 0,-2-1 0,1 1 0,-2 0 0,1-1 0,0 1 0,0 0 0,-1 0 0,0 0 0,1 0 0,-1 0 0,0 0 0,-1 1 0,2 3 0,-1 4 0,0 1 0,-1 0 0,0-1 0,0 1 0,-1 0 0,-4 15 0,-1-5-273,-2-1 0,0 1 0,-1-2 0,-15 26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24575,'-2'25'0,"0"-1"0,-6 26 0,4-31 0,1 1 0,1 0 0,0 0 0,3 24 0,-1-42 0,0 0 0,0 0 0,0 0 0,0 0 0,1-1 0,-1 1 0,1 0 0,0 0 0,-1 0 0,1 0 0,0 0 0,0-1 0,0 1 0,0 0 0,1-1 0,-1 1 0,0-1 0,3 3 0,-3-4 0,0 1 0,1 0 0,-1-1 0,0 1 0,1-1 0,-1 0 0,1 1 0,-1-1 0,1 0 0,-1 0 0,1 0 0,-1 0 0,1 0 0,-1 0 0,1 0 0,-1-1 0,1 1 0,2-2 0,2 0 0,0-1 0,-1 0 0,1 0 0,-1-1 0,1 0 0,-1 0 0,0 0 0,0 0 0,6-9 0,-4 4 0,-1-1 0,0 1 0,0-1 0,-1-1 0,-1 1 0,0-1 0,0 1 0,-1-1 0,3-15 0,-5 22 0,0 0 0,-1 0 0,1 0 0,-1 0 0,0 0 0,0 0 0,0 0 0,0 0 0,-1 0 0,0 0 0,0 0 0,0 0 0,0 0 0,0 0 0,-1 1 0,0-1 0,0 0 0,0 1 0,0-1 0,0 1 0,-1 0 0,1 0 0,-1 0 0,0 0 0,0 0 0,0 0 0,0 1 0,-7-4 0,6 5 0,1 0 0,0 0 0,0 1 0,0-1 0,-1 1 0,1 0 0,0 0 0,0 1 0,-1-1 0,1 0 0,0 1 0,0 0 0,0 0 0,-1 0 0,1 0 0,0 0 0,0 1 0,1-1 0,-1 1 0,-3 2 0,3-2 0,1 0 0,-1-1 0,1 1 0,-1 0 0,1 0 0,0 1 0,0-1 0,0 0 0,0 1 0,0-1 0,0 1 0,1-1 0,-1 1 0,1 0 0,0 0 0,0 0 0,0 0 0,0 0 0,0 0 0,1 0 0,-1 4 0,1-5 0,1-1 0,-1 0 0,1 1 0,-1-1 0,1 0 0,0 0 0,-1 1 0,1-1 0,0 0 0,0 0 0,0 0 0,0 0 0,0 0 0,0 0 0,0 0 0,0-1 0,1 1 0,-1 0 0,0 0 0,0-1 0,1 1 0,-1-1 0,0 1 0,1-1 0,-1 0 0,1 1 0,-1-1 0,0 0 0,1 0 0,-1 0 0,1 0 0,-1 0 0,0 0 0,1-1 0,-1 1 0,1 0 0,0-1 0,55-13 0,-40 8 0,-1 1 0,1 0 0,0 1 0,0 1 0,1 1 0,22 0 0,-37 2 0,1 0 0,0 0 0,-1 0 0,1 1 0,-1 0 0,1-1 0,-1 1 0,1 0 0,-1 1 0,0-1 0,1 1 0,-1-1 0,0 1 0,0 0 0,0 0 0,0 1 0,0-1 0,-1 0 0,1 1 0,-1 0 0,1 0 0,-1-1 0,0 1 0,0 1 0,-1-1 0,1 0 0,0 0 0,-1 1 0,0-1 0,0 1 0,0-1 0,0 1 0,-1-1 0,1 1 0,-1-1 0,0 6 0,0 2 0,-1-1 0,-1 1 0,0 0 0,0 0 0,-1-1 0,0 1 0,-1-1 0,0 0 0,-1 0 0,0 0 0,0-1 0,-1 0 0,0 0 0,-1 0 0,-14 14 0,20-22 0,0 0 0,0 0 0,1 0 0,-1 0 0,0-1 0,0 1 0,0 0 0,0-1 0,0 1 0,0-1 0,0 1 0,0-1 0,0 1 0,0-1 0,0 0 0,-1 0 0,1 1 0,0-1 0,0 0 0,0 0 0,-2 0 0,3-1 0,-1 1 0,0-1 0,1 1 0,-1-1 0,0 1 0,1-1 0,-1 1 0,1-1 0,-1 0 0,1 1 0,-1-1 0,1 0 0,-1 1 0,1-1 0,-1 0 0,1 0 0,0 1 0,0-1 0,-1 0 0,1 0 0,0-1 0,-1-3 0,1 0 0,-1 0 0,1 0 0,1-1 0,-1 1 0,1 0 0,1-9 0,2 3 7,1 0 0,0 1-1,0-1 1,1 1-1,0 0 1,1 0 0,0 1-1,1 0 1,10-10 0,11-8-231,45-31 0,-35 28-760,-26 20-5842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114 123 24575,'8'-1'0,"0"0"0,1-1 0,-1 1 0,0-2 0,0 1 0,0-1 0,-1 0 0,15-8 0,-20 10 0,0 0 0,1 0 0,-1 0 0,0-1 0,0 1 0,0 0 0,0-1 0,0 0 0,-1 1 0,1-1 0,0 0 0,-1 0 0,1 0 0,-1 0 0,0 0 0,0 0 0,1 0 0,-1 0 0,-1-1 0,1 1 0,0 0 0,-1-1 0,1 1 0,-1 0 0,1-1 0,-1 1 0,0-1 0,0 1 0,0-1 0,-1 1 0,1 0 0,-1-1 0,1 1 0,-2-3 0,2 3 0,-1 1 0,0-1 0,0 1 0,0-1 0,0 1 0,0 0 0,0-1 0,0 1 0,0 0 0,0 0 0,-1 0 0,1 0 0,0 0 0,-1 0 0,1 0 0,-1 1 0,1-1 0,-1 0 0,1 1 0,-1-1 0,0 1 0,-1-1 0,-1 1 0,1 0 0,-1 0 0,1 0 0,-1 1 0,1-1 0,-1 1 0,1 0 0,-1 0 0,1 0 0,-3 2 0,-4 2 0,0 0 0,0 1 0,1 0 0,0 1 0,-15 13 0,14-9 0,-1 1 0,2 1 0,0-1 0,0 1 0,1 1 0,-9 20 0,14-28 0,1 0 0,-1 0 0,1 1 0,0-1 0,1 1 0,0 0 0,0 0 0,0-1 0,1 1 0,-1 0 0,2 0 0,-1-1 0,1 1 0,0 0 0,0 0 0,1-1 0,2 7 0,-2-9-4,-1-1 0,1 0 0,0 0-1,0 0 1,0-1 0,0 1 0,0 0-1,0-1 1,1 1 0,-1-1 0,1 0-1,0 0 1,0 0 0,0 0 0,0-1 0,0 1-1,0-1 1,6 3 0,-3-3 22,-1-1 0,0 1 0,1-1 1,-1 0-1,1 0 0,-1 0 0,1-1 0,-1 0 1,1 0-1,9-3 0,2-3-266,0 0 1,-1-2-1,0 1 1,0-2-1,27-21 1,-30 20-6579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20 24575,'0'-1'0,"-1"0"0,1 0 0,-1 0 0,1 0 0,-1 0 0,1 0 0,-1 0 0,0 0 0,1 0 0,-1 0 0,0 0 0,0 1 0,0-1 0,0 0 0,0 0 0,0 1 0,0-1 0,0 1 0,0-1 0,0 1 0,0-1 0,0 1 0,0-1 0,0 1 0,0 0 0,0 0 0,-1 0 0,1 0 0,0 0 0,0 0 0,0 0 0,0 0 0,-3 0 0,-39 5 0,35-2 0,0 0 0,0 0 0,0 1 0,1 0 0,0 0 0,0 1 0,0-1 0,0 2 0,1-1 0,-1 1 0,1 0 0,1 0 0,-1 1 0,1-1 0,1 1 0,-1 1 0,1-1 0,-4 9 0,4-6 0,0 0 0,0 0 0,1 0 0,0 1 0,0-1 0,1 1 0,1 0 0,0 0 0,1 0 0,0 0 0,0 0 0,1-1 0,4 19 0,-5-26 0,1 0 0,0-1 0,0 1 0,0-1 0,0 1 0,0-1 0,1 0 0,-1 1 0,1-1 0,-1 0 0,1 0 0,0 0 0,0 0 0,0-1 0,0 1 0,0 0 0,0-1 0,1 1 0,-1-1 0,4 2 0,-1-2 0,0 1 0,0-1 0,0 0 0,0-1 0,0 1 0,0-1 0,0 0 0,1 0 0,-1-1 0,6-1 0,6-2 0,1 0 0,-1-2 0,0 0 0,-1-1 0,20-11 0,-11 0-1365,-15 9-5461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0 24575,'-2'4'0,"0"-1"0,1 0 0,-1 0 0,-1 0 0,1 0 0,0 0 0,-1 0 0,1 0 0,-1-1 0,-5 4 0,-2 4 0,-28 28 0,-2-1 0,0-2 0,-3-2 0,-1-2 0,-1-2 0,-78 38 0,110-63-1365,3-3-5461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24575,'3'17'0,"1"0"0,0-1 0,2 1 0,-1-1 0,2 0 0,0 0 0,19 28 0,-17-27 0,2 4-119,3 6-193,1-1 1,1 0-1,25 30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24575,'-3'6'0,"0"1"0,0-1 0,-1 0 0,0-1 0,0 1 0,0-1 0,-1 1 0,1-1 0,-8 6 0,6-5 0,-128 111 0,40-39 0,28-26-1365,53-44-5461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24575,'6'-1'0,"1"-1"0,0 1 0,-1-1 0,0-1 0,1 1 0,-1-1 0,0 0 0,10-7 0,12-5 0,450-222 0,-474 235-68,9-6-256,1 1 0,0 1-1,22-8 1,-27 13-6502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24575,'-2'22'0,"-1"-1"0,-1 0 0,0-1 0,-2 1 0,0-1 0,-15 32 0,-13 42 0,-103 330 0,134-413 0,-12 30 0,14-39 0,1-1 0,-1 1 0,0 0 0,1-1 0,-1 0 0,0 1 0,0-1 0,0 1 0,0-1 0,0 0 0,0 0 0,0 0 0,-1 1 0,1-1 0,0 0 0,-1-1 0,1 1 0,-3 1 0,4-2 0,-1-1 0,0 1 0,1-1 0,-1 1 0,0-1 0,1 1 0,-1-1 0,1 1 0,-1-1 0,1 0 0,-1 1 0,1-1 0,-1 0 0,1 1 0,0-1 0,-1 0 0,1 0 0,0 1 0,0-1 0,0 0 0,0 0 0,-1 0 0,1 1 0,0-1 0,0 0 0,0 0 0,1 0 0,-1 1 0,0-1 0,0 0 0,0 0 0,1 1 0,-1-3 0,7-29 0,3-1 0,2 0 0,2 1 0,1 1 0,19-32 0,-22 45 0,-1 1 0,2 0 0,0 1 0,1 0 0,1 1 0,0 0 0,34-24 0,-47 37 0,0 1 0,0-1 0,1 1 0,-1 0 0,0 0 0,1 0 0,-1 0 0,1 0 0,-1 1 0,1-1 0,-1 1 0,1-1 0,-1 1 0,1 0 0,-1 0 0,5 1 0,-5-1 0,-1 1 0,1 0 0,-1-1 0,1 1 0,-1 0 0,1 0 0,-1 0 0,0 0 0,0 0 0,1 0 0,-1 0 0,0 0 0,0 0 0,0 1 0,0-1 0,0 0 0,0 1 0,-1-1 0,2 4 0,-1-1 0,1 0 0,-1 0 0,-1 1 0,1-1 0,-1 0 0,0 1 0,0-1 0,0 1 0,0-1 0,-1 0 0,0 1 0,0-1 0,0 0 0,0 0 0,0 0 0,-1 0 0,0 0 0,-3 5 0,0-2-72,0 0 1,0-1-1,-1 1 0,1-1 0,-2-1 0,1 1 0,-1-1 0,1 0 1,-1-1-1,-1 1 0,1-1 0,-1-1 0,1 1 0,-1-1 0,0-1 1,0 0-1,0 0 0,-12 2 0,2-3-6754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46 166 24575,'9'-2'0,"0"0"0,0 0 0,0-1 0,0-1 0,0 1 0,-1-1 0,1-1 0,-1 0 0,0 0 0,-1 0 0,1-1 0,-1 0 0,0-1 0,-1 1 0,1-1 0,-1-1 0,7-10 0,-12 16 0,-1 1 0,1-1 0,0 0 0,0 1 0,0-1 0,-1 0 0,1 0 0,-1 0 0,0 0 0,1 0 0,-1 0 0,0 1 0,0-1 0,0 0 0,0 0 0,-1 0 0,1 0 0,0 0 0,-1 0 0,0 0 0,1 1 0,-1-1 0,0 0 0,0 0 0,0 1 0,0-1 0,0 1 0,0-1 0,0 1 0,0-1 0,-1 1 0,1 0 0,-1-1 0,1 1 0,-3-1 0,1 1 0,1 0 0,-1 0 0,0 0 0,0 1 0,1-1 0,-1 1 0,0-1 0,0 1 0,1 0 0,-1 1 0,0-1 0,0 0 0,0 1 0,1-1 0,-1 1 0,0 0 0,1 0 0,-1 0 0,1 0 0,-1 0 0,1 1 0,0-1 0,-1 1 0,-1 2 0,-6 4 0,0 1 0,1 1 0,0-1 0,1 2 0,0-1 0,0 1 0,1 0 0,1 0 0,0 1 0,1 0 0,0 0 0,0 1 0,2-1 0,-1 1 0,2 0 0,-1 0 0,2 0 0,-1 22 0,2-33 0,0 0 0,1 0 0,-1 0 0,0 0 0,1 0 0,-1 0 0,1 0 0,-1 0 0,1-1 0,0 1 0,0 0 0,0 0 0,0-1 0,0 1 0,0-1 0,1 1 0,-1-1 0,0 1 0,1-1 0,-1 0 0,1 1 0,0-1 0,3 2 0,-2-2 0,0-1 0,1 1 0,-1 0 0,0-1 0,1 1 0,-1-1 0,1 0 0,-1-1 0,0 1 0,1 0 0,-1-1 0,6-1 0,3-2 0,0 0 0,0-1 0,-1-1 0,0 0 0,0 0 0,15-12 0,63-67 0,-61 56 0,34-27 0,-62 55 0,0 1 0,1-1 0,-1 1 0,0-1 0,1 1 0,-1-1 0,1 1 0,-1 0 0,1-1 0,0 1 0,-1 0 0,1-1 0,-1 1 0,1 0 0,-1 0 0,1-1 0,0 1 0,-1 0 0,1 0 0,0 0 0,-1 0 0,1 0 0,0 0 0,-1 0 0,1 0 0,-1 0 0,1 0 0,0 0 0,-1 0 0,1 1 0,0-1 0,-1 0 0,1 0 0,-1 1 0,1-1 0,0 1 0,0 1 0,0 0 0,0-1 0,-1 1 0,1 0 0,0 0 0,-1 0 0,0 0 0,0 0 0,1 0 0,-1 0 0,0 0 0,-1 2 0,-8 56 0,6-47 0,-19 55 0,20-63 0,0 0 0,0 0 0,0 0 0,-1 0 0,0-1 0,0 1 0,0-1 0,-1 0 0,-7 8 0,3-12 0,8-11 0,8-14 0,-1 11 0,0 0 0,1 1 0,1 0 0,0 0 0,1 1 0,0 1 0,1-1 0,0 2 0,0-1 0,1 2 0,1-1 0,0 2 0,16-9 0,-27 16 2,-1 0 0,0 1 0,0-1 0,1 1 0,-1 0 0,0-1 0,1 1 0,-1 0 0,0 0-1,1 0 1,-1 0 0,0 0 0,1 0 0,-1 0 0,0 1 0,1-1 0,-1 0 0,0 1 0,0-1 0,1 1 0,-1-1-1,0 1 1,0 0 0,0-1 0,1 1 0,-1 0 0,0 0 0,0 0 0,0 0 0,-1 0 0,1 0 0,0 0 0,0 0-1,0 0 1,-1 0 0,1 0 0,-1 1 0,1-1 0,-1 0 0,1 0 0,-1 1 0,0-1 0,1 0 0,-1 1 0,0 1-1,2 10-148,-1-1-1,-1 0 0,0 1 0,-1 12 1,0-13-568,0 8-6111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20 24575,'-4'-3'0,"0"1"0,0 0 0,0 0 0,1 0 0,-2 0 0,1 1 0,0 0 0,0-1 0,0 1 0,-1 1 0,1-1 0,0 1 0,-1 0 0,1 0 0,-1 0 0,1 0 0,0 1 0,-1 0 0,1 0 0,-8 3 0,7-3 0,0 0 0,1 0 0,-1 1 0,1 0 0,0 0 0,-1 0 0,1 0 0,0 1 0,0 0 0,0 0 0,1 0 0,-1 0 0,1 0 0,-1 1 0,1 0 0,0-1 0,1 1 0,-5 8 0,7-10 0,-1 0 0,1 0 0,0 0 0,0 0 0,0 1 0,0-1 0,1 0 0,-1 0 0,1 0 0,-1 0 0,1 1 0,-1-1 0,1 0 0,0 0 0,0 0 0,0 0 0,1-1 0,-1 1 0,0 0 0,1 0 0,-1-1 0,1 1 0,-1-1 0,1 1 0,0-1 0,-1 0 0,4 2 0,9 6 0,0-1 0,27 12 0,-14-7 0,-24-11 0,1 0 0,-1 0 0,0 0 0,0 0 0,0 1 0,0-1 0,0 1 0,-1 0 0,1 0 0,-1 0 0,0 0 0,0 0 0,0 1 0,0-1 0,-1 0 0,1 1 0,-1-1 0,2 6 0,-3-6 0,0 0 0,0 0 0,0-1 0,0 1 0,-1 0 0,1-1 0,-1 1 0,0 0 0,1-1 0,-1 1 0,-1-1 0,1 1 0,0-1 0,0 1 0,-1-1 0,1 0 0,-1 0 0,0 0 0,0 0 0,0 0 0,0 0 0,0 0 0,0-1 0,0 1 0,-1-1 0,-3 3 0,-4 1 15,0 0 0,0 0 0,-1-1 0,1 0 0,-1-1 0,0 0 0,-13 1 0,20-3-89,-1-1-1,0 1 1,1-1 0,-1 0 0,1-1-1,-1 1 1,0-1 0,1 0 0,-1 0-1,1 0 1,-1-1 0,1 1 0,0-1-1,0 0 1,0 0 0,0-1 0,0 1-1,0-1 1,-6-5 0,1-4-6752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24575,'0'3'0,"0"6"0,0 4 0,-3 5 0,-2 2 0,-4 2 0,-4 0 0,1 1 0,1 0 0,0-3 0,1-3 0,3 1 0,-2 0 0,-2 2 0,0 0 0,2-2-8191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24575,'0'-4'0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4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24575,'1'43'0,"0"-11"0,-2 0 0,-1 0 0,-10 60 0,2-22 0,18-88 0,1 0 0,17-26 0,-20 35 0,11-22 0,-12 21 0,0 0 0,1 0 0,0 0 0,0 1 0,1 0 0,1 1 0,8-10 0,-15 18 0,1-1 0,-1 0 0,0 1 0,0-1 0,1 1 0,-1 0 0,0-1 0,1 1 0,-1 0 0,0 0 0,1 0 0,-1 0 0,0 0 0,1 0 0,-1 0 0,0 0 0,1 1 0,-1-1 0,0 1 0,2 0 0,32 16 0,-1-1 0,-27-15 0,-1 0 0,1-1 0,-1 0 0,1 0 0,-1 0 0,1-1 0,-1 0 0,0 0 0,1-1 0,-1 0 0,0 0 0,0 0 0,0-1 0,0 1 0,9-8 0,-11 8 0,-1 0 0,0-1 0,0 1 0,0-1 0,0 0 0,0 0 0,-1 0 0,1 0 0,-1-1 0,0 1 0,0-1 0,0 1 0,0-1 0,-1 0 0,1 0 0,-1 0 0,0 1 0,0-1 0,-1 0 0,1 0 0,-1-1 0,0 1 0,0 0 0,0 0 0,0 0 0,-2-4 0,2 7 0,0 1 0,0-1 0,0 1 0,0-1 0,0 0 0,0 1 0,-1-1 0,1 1 0,0-1 0,0 0 0,-1 1 0,1-1 0,0 1 0,-1-1 0,1 1 0,-1-1 0,1 1 0,0-1 0,-1 1 0,1 0 0,-1-1 0,1 1 0,-1 0 0,0-1 0,1 1 0,-1 0 0,1 0 0,-1-1 0,1 1 0,-1 0 0,0 0 0,1 0 0,-1 0 0,-1 0 0,-23 12 0,-18 27 0,25-18 0,2 1 0,-22 36 0,34-53 0,1 1 0,1-1 0,-1 1 0,1-1 0,-1 1 0,2 0 0,-1 0 0,1 0 0,-1 0 0,2 0 0,-1 0 0,1 0 0,0 0 0,0 1 0,1-1 0,-1 0 0,4 11 0,-3-15 4,0 0-1,0 0 1,0 0-1,1-1 0,-1 1 1,0 0-1,1-1 1,0 1-1,-1-1 0,1 0 1,0 1-1,-1-1 1,1 0-1,0 0 1,0 0-1,0 0 0,0 0 1,0-1-1,0 1 1,0 0-1,0-1 1,1 0-1,-1 1 0,0-1 1,0 0-1,0 0 1,0 0-1,1-1 0,-1 1 1,0 0-1,0-1 1,0 0-1,0 1 1,3-2-1,6-2-251,-1 0 1,1-1-1,-1 0 1,0 0-1,11-8 1,-6 2-6579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196 312 24575,'4'-1'0,"0"1"0,0-1 0,-1 0 0,1 0 0,0 0 0,-1 0 0,1 0 0,-1-1 0,1 0 0,-1 0 0,0 0 0,1 0 0,-1 0 0,0-1 0,3-3 0,42-51 0,-18 19 0,-15 24 0,-1-1 0,-1-1 0,0 0 0,-1 0 0,-1-1 0,0-1 0,16-37 0,-26 37 0,-9 14 0,6 5 0,0 0 0,0 0 0,0 1 0,0-1 0,0 0 0,0 1 0,0-1 0,1 1 0,-1 0 0,0-1 0,-2 5 0,-22 38 0,1 1 0,2 0 0,-21 64 0,-17 33 0,11-28 0,-16 33 0,55-125 0,-2 0 0,0-1 0,-1-1 0,-22 24 0,36-43 0,-1 0 0,0 0 0,1 0 0,-1-1 0,0 1 0,1 0 0,-1 0 0,0-1 0,0 1 0,0 0 0,0-1 0,0 1 0,0-1 0,1 1 0,-1-1 0,0 1 0,-1-1 0,1 0 0,0 0 0,0 1 0,0-1 0,0 0 0,0 0 0,0 0 0,-1 0 0,1-1 0,0 0 0,0 0 0,0 1 0,1-1 0,-1 0 0,0 0 0,1 0 0,-1 0 0,1 0 0,-1 0 0,1 0 0,-1 0 0,1 0 0,0 0 0,0 0 0,-1-1 0,1 1 0,0 0 0,0-1 0,0-7 0,-1 0 0,2-1 0,-1 1 0,4-15 0,1 8 0,0 0 0,1 1 0,1-1 0,1 1 0,0 1 0,1-1 0,0 1 0,17-19 0,3 2 0,1 0 0,39-29 0,-68 59 0,0-1 0,0 1 0,0 0 0,0 0 0,0 0 0,1 0 0,-1 0 0,0 1 0,1-1 0,-1 0 0,0 1 0,1-1 0,-1 0 0,1 1 0,-1 0 0,1-1 0,-1 1 0,1 0 0,0 0 0,-1 0 0,1 0 0,-1 0 0,1 0 0,-1 0 0,1 1 0,-1-1 0,1 0 0,-1 1 0,1-1 0,-1 1 0,3 1 0,0 2 0,0 1 0,0-1 0,0 1 0,-1-1 0,0 1 0,0 0 0,3 8 0,-4-7 0,1-1 0,-1 0 0,1 0 0,0 0 0,0-1 0,1 1 0,0-1 0,-1 1 0,10 6 0,-10-9 0,0-1 0,0 1 0,0-1 0,0 0 0,0 0 0,0 0 0,1 0 0,-1-1 0,0 1 0,1-1 0,-1 0 0,0 0 0,1 0 0,-1 0 0,0 0 0,1-1 0,-1 0 0,0 1 0,0-1 0,1-1 0,-1 1 0,4-2 0,-2 0 0,0 0 0,-1-1 0,1 1 0,-1-1 0,1 0 0,-1 0 0,0-1 0,-1 1 0,1-1 0,-1 0 0,0 0 0,3-6 0,-3 7 0,-1-1 0,-1 1 0,1-1 0,-1 1 0,1-1 0,-1 0 0,-1 0 0,1 1 0,-1-1 0,1 0 0,-1 0 0,-1 0 0,1 1 0,-2-8 0,1 9 0,0 1 0,0-1 0,-1 0 0,1 1 0,0-1 0,-1 1 0,0-1 0,0 1 0,0 0 0,0 0 0,0-1 0,0 1 0,0 1 0,-1-1 0,1 0 0,-1 1 0,1-1 0,-1 1 0,1 0 0,-1-1 0,0 2 0,0-1 0,0 0 0,0 0 0,-3 0 0,2 1 0,0 0 0,0 1 0,0-1 0,0 1 0,0-1 0,0 1 0,0 1 0,0-1 0,0 0 0,0 1 0,0 0 0,-6 4 0,8-5 0,1-1 0,-1 1 0,1 0 0,0 0 0,-1 0 0,1 0 0,0 0 0,0 0 0,0 0 0,-1 0 0,1 0 0,1 1 0,-1-1 0,0 0 0,0 1 0,0-1 0,1 0 0,-1 1 0,0-1 0,1 1 0,0-1 0,-1 1 0,1 0 0,0-1 0,0 1 0,0-1 0,0 1 0,0-1 0,0 1 0,0 0 0,0-1 0,1 1 0,-1-1 0,1 1 0,-1-1 0,1 2 0,1-1 0,-1-1 0,1 0 0,-1 1 0,1-1 0,-1 0 0,1 0 0,-1 0 0,1 0 0,0 0 0,0-1 0,0 1 0,-1 0 0,1-1 0,0 0 0,0 1 0,0-1 0,0 0 0,0 0 0,0 0 0,0 0 0,0 0 0,-1 0 0,1-1 0,3 0 0,53-15 0,-45 11 0,24-9 0,35-10 0,-67 23 0,0 0 0,0 0 0,0 0 0,0 0 0,0 1 0,0 0 0,0 0 0,0 1 0,0 0 0,0-1 0,7 4 0,-9-3 0,0 1 0,-1 0 0,0 0 0,0 0 0,1 0 0,-1 1 0,0-1 0,-1 0 0,1 1 0,0 0 0,-1-1 0,1 1 0,-1 0 0,0 0 0,0 0 0,0 0 0,0 0 0,-1 0 0,1 0 0,-1 0 0,0 0 0,1 0 0,-1 0 0,-1 0 0,1 0 0,-1 3 0,1 2 0,-1 1 0,0-1 0,-1 0 0,0 0 0,0-1 0,0 1 0,-1 0 0,-7 13 0,9-19 0,0 0 0,0-1 0,0 1 0,0-1 0,-1 0 0,1 1 0,0-1 0,-1 0 0,1 0 0,-1 0 0,1 0 0,-1 0 0,1 0 0,-3 1 0,3-2 0,1 0 0,-1 0 0,0 0 0,1 0 0,-1 0 0,1 0 0,-1 0 0,0 0 0,1 0 0,-1 0 0,0-1 0,1 1 0,-1 0 0,0 0 0,1-1 0,-1 1 0,1 0 0,-1-1 0,0 1 0,1 0 0,-1-1 0,1 1 0,-1-1 0,1 1 0,-1-2 0,0 0 0,-1 0 0,1 0 0,0-1 0,1 1 0,-1 0 0,0-1 0,1 1 0,-1-1 0,1 1 0,0-1 0,0 1 0,0-1 0,0 1 0,0-1 0,0 1 0,1-1 0,-1 1 0,1 0 0,0-3 0,4-7 0,1 1 0,0 0 0,1 0 0,0 0 0,0 1 0,1 0 0,18-17 0,-4 6 0,2 1 0,28-19 0,34-17-1365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0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24575,'8'-1'0,"-3"1"0,-11 10 0,-26 24 0,-25 29 0,53-58 0,1 0 0,0 0 0,0 0 0,0 0 0,1 0 0,0 1 0,0-1 0,0 1 0,0 0 0,1-1 0,-1 10 0,2-14 0,0 1 0,-1-1 0,1 0 0,0 0 0,0 1 0,0-1 0,0 0 0,1 0 0,-1 1 0,0-1 0,0 0 0,1 0 0,-1 1 0,1-1 0,-1 0 0,1 0 0,0 0 0,-1 0 0,1 0 0,0 0 0,0 0 0,0 0 0,-1 0 0,1 0 0,0 0 0,0 0 0,0-1 0,1 1 0,-1 0 0,0-1 0,0 1 0,0-1 0,0 1 0,1-1 0,-1 0 0,0 1 0,0-1 0,1 0 0,-1 0 0,0 0 0,0 0 0,1 0 0,-1 0 0,0 0 0,0-1 0,1 1 0,-1 0 0,0-1 0,0 1 0,3-1 0,3-2 0,0 0 0,0 0 0,0 0 0,0 0 0,0-1 0,-1-1 0,7-4 0,4-8 0,-1 0 0,0-1 0,16-26 0,-3 6 0,-31 44 0,-1 1 0,2 0 0,-1-1 0,0 1 0,1 0 0,1 0 0,-1 0 0,1 8 0,0-1 0,-1-5-113,0-5 29,0 1 1,1-1-1,0 0 1,0 1-1,0-1 1,0 1 0,1-1-1,-1 0 1,1 1-1,0-1 1,0 0-1,1 1 1,0-1-1,3 6 1,4 0-6743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97 24575,'6'-25'0,"5"-24"0,-10 48 0,-1 0 0,0 0 0,0 0 0,0 1 0,0-1 0,0 0 0,0 0 0,-1 0 0,1 1 0,0-1 0,0 0 0,0 0 0,-1 0 0,1 1 0,0-1 0,-1 0 0,1 1 0,-1-1 0,1 0 0,-1 1 0,1-1 0,-1 0 0,1 1 0,-1-1 0,0 1 0,1-1 0,-1 1 0,0 0 0,1-1 0,-1 1 0,0 0 0,0-1 0,1 1 0,-1 0 0,0 0 0,0-1 0,1 1 0,-1 0 0,0 0 0,0 0 0,0 0 0,1 0 0,-1 0 0,0 0 0,0 1 0,-1-1 0,-6 3 0,0 1 0,0 0 0,0 0 0,0 0 0,1 1 0,0 0 0,0 1 0,0 0 0,-6 6 0,-13 11 0,7-9 0,2 1 0,0 0 0,0 2 0,2 0 0,0 0 0,-25 39 0,35-47 0,-1 1 0,1 0 0,1 0 0,0 1 0,0-1 0,1 1 0,1 0 0,0 0 0,0 0 0,1 0 0,0 0 0,1 0 0,0 0 0,1 0 0,0 0 0,4 17 0,-3-24 5,-1 0 1,0-1-1,1 1 0,0-1 0,0 0 0,0 0 1,0 0-1,0 1 0,0-2 0,1 1 1,0 0-1,-1-1 0,1 1 0,0-1 0,0 0 1,1 1-1,-1-2 0,0 1 0,1 0 0,-1-1 1,1 1-1,4 0 0,-3-1-92,0 0-1,0 0 1,0 0 0,0-1-1,0 0 1,0 0 0,0 0-1,0-1 1,0 1-1,0-1 1,0 0 0,0-1-1,-1 1 1,1-1 0,0 0-1,5-3 1,2-3-6739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24575,'8'0'0,"-1"1"0,1-1 0,0 2 0,0-1 0,0 1 0,-1 0 0,1 1 0,-1 0 0,1 0 0,-1 1 0,0-1 0,0 2 0,-1-1 0,1 1 0,7 7 0,-11-9 0,0 1 0,0-1 0,0 1 0,0-1 0,-1 1 0,0 0 0,0 0 0,0 0 0,0 0 0,0 0 0,-1 0 0,0 0 0,0 1 0,0-1 0,0 1 0,-1-1 0,0 0 0,0 1 0,0-1 0,0 1 0,-1-1 0,0 1 0,0-1 0,0 0 0,0 0 0,0 1 0,-1-1 0,-4 7 0,-28 38 0,32-47 0,1 0 0,0 0 0,0-1 0,-1 1 0,1-1 0,-1 1 0,0-1 0,1 0 0,-1 1 0,0-1 0,0 0 0,0 0 0,0 0 0,0 0 0,0-1 0,0 1 0,0-1 0,0 1 0,0-1 0,0 1 0,0-1 0,0 0 0,-1 0 0,-2-1 0,4 1 0,1-1 0,-1 0 0,0 1 0,0-1 0,1 0 0,-1 0 0,0 0 0,1 0 0,-1 0 0,1 0 0,-1 1 0,1-1 0,0 0 0,-1 0 0,1-1 0,0 1 0,0 0 0,0 0 0,-1 0 0,1 0 0,0 0 0,0 0 0,1 0 0,-1 0 0,0 0 0,0 0 0,0 0 0,1 0 0,-1 0 0,1 0 0,-1 0 0,1 0 0,-1 0 0,1 0 0,-1 0 0,1 0 0,0 1 0,1-3 0,25-33 0,-11 20 0,1 2 0,0 0 0,22-13 0,-22 16 0,-1 0 0,0-2 0,-1 0 0,16-16 0,-22 14 0,-13 10 0,3 5 0,-1 0 0,1 1 0,-1-1 0,0 1 0,1 0 0,-1 0 0,1-1 0,-1 1 0,1 0 0,0 0 0,-1 0 0,1 0 0,0 1 0,0-1 0,-2 3 0,-3 3 0,1 0 0,0 0 0,1 0 0,0 1 0,0 0 0,0 0 0,1 0 0,0 0 0,1 1 0,0-1 0,0 1 0,0 8 0,2-14 0,0 0 0,0-1 0,0 1 0,1 0 0,-1 0 0,1-1 0,0 1 0,-1 0 0,1 0 0,0-1 0,1 1 0,-1-1 0,0 1 0,1-1 0,-1 0 0,4 4 0,-2-4 0,-1 0 0,1 0 0,0 0 0,1 0 0,-1 0 0,0-1 0,0 1 0,1-1 0,-1 0 0,1 0 0,-1 0 0,1-1 0,-1 1 0,1-1 0,0 0 0,3 0 0,1 0 0,0-1 0,0 0 0,-1-1 0,1 0 0,-1 0 0,1 0 0,-1-1 0,0 0 0,0 0 0,0-1 0,0 0 0,10-8 0,-12 8 0,-1 1 0,0-1 0,0 0 0,0 0 0,0 0 0,0 0 0,-1-1 0,0 1 0,0-1 0,0 0 0,-1 0 0,0 0 0,0 0 0,0-1 0,0 1 0,-1 0 0,0-1 0,1-8 0,-2 14 0,0-1 0,1 0 0,-1 0 0,0 0 0,0 0 0,0 0 0,0 0 0,0 0 0,0 0 0,0 0 0,0 0 0,0 0 0,0 1 0,-1-1 0,1 0 0,0 0 0,-1 0 0,1 0 0,0 0 0,-1 1 0,1-1 0,-1 0 0,1 0 0,-1 0 0,0 1 0,1-1 0,-1 0 0,0 1 0,1-1 0,-1 1 0,0-1 0,0 1 0,0-1 0,0 1 0,1 0 0,-1-1 0,0 1 0,0 0 0,0 0 0,0-1 0,0 1 0,0 0 0,0 0 0,0 0 0,0 0 0,0 0 0,1 0 0,-1 0 0,0 1 0,0-1 0,0 0 0,0 1 0,0-1 0,0 0 0,-1 1 0,-2 1 0,0 0 0,1 1 0,-1-1 0,0 1 0,1-1 0,-1 1 0,1 0 0,0 1 0,0-1 0,-4 6 0,0 3 0,1 1 0,1-1 0,0 1 0,-5 21 0,9-31 0,1 0 0,-1 0 0,1 1 0,0-1 0,0 0 0,0 1 0,0-1 0,0 1 0,1-1 0,1 6 0,-1-7 0,-1-1 0,1 0 0,-1 0 0,1 0 0,0 0 0,0 0 0,0 0 0,0 0 0,-1 0 0,1-1 0,0 1 0,1 0 0,-1 0 0,0-1 0,0 1 0,0-1 0,0 1 0,0-1 0,1 1 0,-1-1 0,0 0 0,0 1 0,1-1 0,-1 0 0,0 0 0,0 0 0,1 0 0,1-1 0,1 1 0,1-1 0,-1 0 0,0 0 0,0-1 0,0 1 0,0-1 0,0 0 0,0 0 0,0 0 0,-1 0 0,1-1 0,-1 0 0,1 1 0,-1-1 0,0-1 0,0 1 0,3-6 0,7-8 0,-1-1 0,12-26 0,-9 15 0,26-46 0,25-41 0,-89 154 0,-23 59 0,3-5 0,4 5-1365,32-77-5461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38 24575,'-20'19'0,"-20"18"0,38-35 0,0 0 0,0 1 0,0-1 0,0 1 0,0-1 0,1 1 0,-1-1 0,1 1 0,0 0 0,0 0 0,0 0 0,-1 4 0,2-6 0,0 0 0,1-1 0,-1 1 0,0 0 0,1-1 0,-1 1 0,1-1 0,-1 1 0,1 0 0,-1-1 0,1 1 0,-1-1 0,1 1 0,-1-1 0,1 0 0,0 1 0,-1-1 0,1 0 0,0 1 0,-1-1 0,1 0 0,0 0 0,-1 1 0,1-1 0,0 0 0,-1 0 0,1 0 0,0 0 0,0 0 0,-1 0 0,1 0 0,0 0 0,0 0 0,-1-1 0,1 1 0,0 0 0,0-1 0,41-7 0,-28 5 0,8 1 0,0 2 0,30 1 0,-49-1 0,-6-8 0,-1 0 0,0 0 0,0 1 0,-1-1 0,0 1 0,-6-7 0,5 8-170,1-1-1,1 0 0,-1 0 1,1 0-1,0 0 0,1-1 1,-5-12-1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24575,'3'4'0,"6"1"0,5 0 0,3-1 0,3-1 0,2-1 0,-3-5 0,-5-2-8191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24575,'-4'2'0,"1"0"0,0 1 0,1-1 0,-1 1 0,0 0 0,1 0 0,-1 0 0,1 0 0,0 0 0,0 1 0,0-1 0,1 1 0,-1-1 0,-1 6 0,-4 5 0,-64 116 0,68-116 104,17-18-1573,-2-3-5357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24575,'0'-4'0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24575,'-1'18'0,"-1"1"0,0-1 0,-2 0 0,0 0 0,0 0 0,-2-1 0,-10 24 0,-67 114 0,40-81 0,32-54-1365,1-5-5461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24575,'4'0'0,"5"0"0,5 0 0,3 0 0,3 0 0,2 0 0,0 0 0,-2-3 0,-2-2 0,0 0 0,1 1 0,0 2 0,2-4 0,0 0 0,1 1 0,-4 1-8191</inkml:trace>
  <inkml:trace contextRef="#ctx0" brushRef="#br0" timeOffset="1">486 20 24575,'0'3'0,"4"2"0,5 0 0,4-1 0,5-2 0,2 0 0,2-1 0,-3-1-8191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48 24575,'0'-2'0,"1"0"0,-1 0 0,0 0 0,0 0 0,-1 0 0,1 0 0,0 0 0,-1 0 0,1 0 0,-1 0 0,1 0 0,-1 0 0,0 0 0,0 0 0,0 0 0,0 0 0,0 0 0,0 1 0,-1-1 0,1 0 0,-3-1 0,2 2 0,0 1 0,0-1 0,-1 1 0,1-1 0,0 1 0,-1 0 0,1 0 0,0 0 0,0 0 0,-1 1 0,1-1 0,0 0 0,0 1 0,-1 0 0,1-1 0,0 1 0,0 0 0,0 0 0,-4 3 0,-16 9 0,0 0 0,1 2 0,0 1 0,1 0 0,1 2 0,-33 38 0,18-14 0,2 1 0,-35 64 0,57-88 0,0 0 0,-10 31 0,17-44 0,1 0 0,1 0 0,-1 0 0,1 0 0,0 0 0,1 0 0,-1 0 0,1 0 0,0 0 0,1 0 0,-1 0 0,1 0 0,3 11 0,-2-15 0,0 0 0,-1 1 0,1-1 0,0 0 0,0 0 0,0 0 0,0 0 0,1-1 0,-1 1 0,0-1 0,1 1 0,-1-1 0,1 0 0,0 0 0,-1 0 0,1 0 0,0 0 0,0 0 0,-1-1 0,1 0 0,0 1 0,0-1 0,0 0 0,0 0 0,-1-1 0,7 0 0,1 0 0,0-1 0,1 0 0,-1 0 0,0-1 0,0-1 0,11-4 0,0-3 0,1-1 0,-2-1 0,30-24 0,-44 33 0,-1-1 0,0 1 0,0-1 0,0 0 0,-1-1 0,1 1 0,-1-1 0,-1 0 0,1 0 0,-1 0 0,0 0 0,0 0 0,-1-1 0,0 1 0,0-1 0,0 0 0,0-7 0,-2 14 0,0-1 0,0 0 0,0 1 0,0-1 0,0 1 0,0-1 0,0 1 0,0-1 0,0 1 0,0-1 0,0 0 0,0 1 0,0-1 0,0 1 0,-1-1 0,1 1 0,0-1 0,0 1 0,-1-1 0,1 1 0,0-1 0,-1 1 0,1 0 0,-1-1 0,1 1 0,0 0 0,-1-1 0,1 1 0,-1 0 0,1-1 0,-1 1 0,1 0 0,-1 0 0,1-1 0,-1 1 0,0 0 0,-23 8 0,-19 26 0,35-26 0,0 0 0,1 1 0,0 0 0,-7 14 0,12-20 0,0 1 0,0-1 0,1 0 0,0 1 0,-1 0 0,1-1 0,0 1 0,0 0 0,1-1 0,-1 1 0,1 0 0,0 0 0,0 0 0,0-1 0,1 1 0,1 6 0,-2-9 3,1 0-1,-1 0 0,1 0 1,0 0-1,0 0 1,0 0-1,0 0 1,-1 0-1,1-1 0,0 1 1,0 0-1,1 0 1,-1-1-1,0 1 0,0-1 1,0 1-1,0-1 1,0 1-1,1-1 0,-1 0 1,0 0-1,0 0 1,1 1-1,-1-1 0,0 0 1,0-1-1,1 1 1,-1 0-1,0 0 0,0 0 1,1-1-1,-1 1 1,0-1-1,0 1 1,0-1-1,0 1 0,2-2 1,48-25-797,-44 23 131,6-4-6163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24575,'3'1'0,"1"-1"0,0 1 0,0-1 0,-1 1 0,1 0 0,0 0 0,-1 1 0,1-1 0,-1 1 0,0 0 0,1 0 0,-1 0 0,0 0 0,0 0 0,0 1 0,-1-1 0,1 1 0,-1 0 0,1 0 0,-1 0 0,0 0 0,0 0 0,3 6 0,-3-4 0,0-1 0,0 0 0,-1 1 0,1 0 0,-1-1 0,0 1 0,0 0 0,-1 0 0,1 0 0,-1-1 0,0 1 0,0 0 0,-1 0 0,1 0 0,-1 0 0,0-1 0,-3 9 0,3-10 0,-1 0 0,1-1 0,0 1 0,-1 0 0,0-1 0,1 1 0,-1 0 0,0-1 0,0 0 0,-1 0 0,1 1 0,0-1 0,-1-1 0,1 1 0,-1 0 0,0-1 0,-3 3 0,6-5 0,-1 1 0,1-1 0,-1 1 0,1 0 0,0-1 0,-1 1 0,1-1 0,0 1 0,-1-1 0,1 1 0,0-1 0,0 1 0,0-1 0,0 1 0,-1-1 0,1 0 0,0 1 0,0-1 0,0 1 0,0-1 0,0 1 0,0-1 0,0 1 0,0-1 0,1 0 0,-1 1 0,0-1 0,0 1 0,0-1 0,0 1 0,1-1 0,-1 1 0,0-1 0,1 1 0,-1-1 0,0 1 0,1 0 0,-1-1 0,1 0 0,12-24 0,-1 8 0,0 1 0,1 0 0,1 1 0,0 0 0,17-13 0,-24 22 0,1 0 0,0 0 0,0 1 0,0 0 0,1 0 0,0 1 0,0 0 0,0 0 0,0 1 0,0 1 0,1-1 0,14 0 0,-27 9 0,-1 0 0,-1 0 0,1 0 0,-1-1 0,0 0 0,-6 6 0,2-2 0,1 0 0,0 1 0,0 0 0,-10 19 0,16-24 0,-1-1 0,1 0 0,1 1 0,-1 0 0,1-1 0,-1 1 0,1 0 0,0-1 0,1 1 0,0 0 0,-1 0 0,1 0 0,1 0 0,-1 0 0,2 6 0,-2-11 0,0 1 0,1 0 0,-1-1 0,0 1 0,0 0 0,1-1 0,-1 1 0,0 0 0,1-1 0,-1 1 0,1 0 0,-1-1 0,1 1 0,-1-1 0,1 1 0,-1-1 0,1 1 0,0-1 0,-1 1 0,1-1 0,0 0 0,-1 1 0,1-1 0,0 0 0,-1 0 0,1 0 0,0 1 0,0-1 0,-1 0 0,1 0 0,0 0 0,0 0 0,-1 0 0,1 0 0,0 0 0,0 0 0,-1-1 0,1 1 0,0 0 0,0 0 0,-1-1 0,1 1 0,0 0 0,-1-1 0,1 1 0,-1-1 0,1 1 0,0-1 0,-1 1 0,1-1 0,-1 1 0,1-2 0,36-34 0,-31 30 0,33-41 0,-2-1 0,-2-2 0,52-101 0,-27 45 0,-52 92 0,0-1 0,-1 0 0,0 0 0,7-29 0,-52 99 0,1 6 0,-30 70 0,55-105 0,2 1 0,0 1 0,2-1 0,1 1 0,-5 45 0,12-70 0,-1 0 0,1 0 0,0 0 0,0-1 0,0 1 0,0 0 0,0 0 0,1 0 0,-1 0 0,1 0 0,0-1 0,0 1 0,0 0 0,0 0 0,0-1 0,1 1 0,-1-1 0,1 1 0,-1-1 0,1 0 0,3 3 0,-3-4 0,0 0 0,1 0 0,-1 0 0,1 0 0,-1-1 0,1 1 0,-1-1 0,1 0 0,0 1 0,-1-1 0,1 0 0,-1-1 0,1 1 0,0 0 0,-1-1 0,1 1 0,-1-1 0,1 0 0,-1 0 0,0 0 0,1 0 0,-1 0 0,4-4 0,12-5-1365,-3 1-5461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289 117 24575,'0'-2'0,"-1"-1"0,0 1 0,1-1 0,-1 1 0,0-1 0,0 1 0,-1-1 0,1 1 0,0 0 0,-1 0 0,1 0 0,-1 0 0,0 0 0,0 0 0,0 0 0,0 0 0,0 1 0,0-1 0,-3-1 0,1 1 0,1 0 0,-1 0 0,1 0 0,-1 0 0,0 0 0,0 1 0,0 0 0,0 0 0,0 0 0,0 0 0,-7 0 0,5 3 0,0 0 0,0 0 0,0 0 0,0 0 0,0 1 0,1 0 0,-1 1 0,1-1 0,0 1 0,0 0 0,0 0 0,1 0 0,-1 1 0,1 0 0,0 0 0,-6 8 0,-5 10 0,1 1 0,-17 35 0,23-44 0,0 2 0,1-1 0,1 1 0,1 0 0,0 0 0,1 0 0,1 1 0,1-1 0,-1 32 0,3-48 0,0 1 0,0-1 0,0 1 0,0-1 0,1 1 0,-1-1 0,0 1 0,0-1 0,1 0 0,-1 1 0,1-1 0,0 0 0,-1 1 0,1-1 0,0 0 0,0 0 0,-1 1 0,1-1 0,0 0 0,0 0 0,0 0 0,1 0 0,-1 0 0,0 0 0,3 1 0,-2-2 0,0 0 0,0 0 0,0 0 0,0 0 0,0 0 0,0 0 0,0-1 0,0 1 0,0-1 0,0 1 0,0-1 0,0 0 0,0 0 0,0 0 0,3-2 0,10-8 0,-1 0 0,0 0 0,16-18 0,-23 21 0,29-33 0,13-11 0,-48 51 0,-1 1 0,0-1 0,1 1 0,-1-1 0,1 1 0,-1 0 0,1-1 0,-1 1 0,1 0 0,-1-1 0,1 1 0,-1 0 0,1-1 0,-1 1 0,1 0 0,-1 0 0,1 0 0,0 0 0,-1 0 0,1-1 0,-1 1 0,1 0 0,0 0 0,-1 1 0,1-1 0,-1 0 0,1 0 0,0 0 0,-1 0 0,1 0 0,-1 1 0,1-1 0,0 0 0,5 21 0,-11 27 0,3-39 0,0 1 0,1-1 0,0 0 0,0 1 0,1-1 0,1 11 0,-1-18 0,0-1 0,0 0 0,1 1 0,-1-1 0,1 0 0,-1 0 0,1 1 0,-1-1 0,1 0 0,0 0 0,-1 0 0,1 1 0,0-1 0,0 0 0,0 0 0,0 0 0,0-1 0,0 1 0,2 2 0,-1-3 0,0 1 0,0-1 0,0 0 0,1 1 0,-1-1 0,0 0 0,0 0 0,0 0 0,0-1 0,0 1 0,0 0 0,0-1 0,0 1 0,0-1 0,0 0 0,0 0 0,3-1 0,9-6 0,-1 0 0,1-1 0,-1-1 0,-1 0 0,1 0 0,-2-1 0,0-1 0,0 0 0,-1-1 0,9-14 0,-17 25 0,-1 0 0,1 0 0,-1-1 0,0 1 0,0 0 0,0-1 0,0 1 0,0-1 0,-1 1 0,1-1 0,-1 1 0,1-1 0,-1 1 0,0-1 0,0 1 0,0-1 0,-1-4 0,0 5 0,0 0 0,1 1 0,-1-1 0,0 0 0,0 1 0,0-1 0,-1 1 0,1-1 0,0 1 0,-1-1 0,1 1 0,-1 0 0,1 0 0,-1-1 0,1 1 0,-1 0 0,0 0 0,-2 0 0,-1-1 0,1 1 0,-1-1 0,1 1 0,-1 1 0,1-1 0,-1 1 0,0-1 0,1 1 0,-1 1 0,0-1 0,1 1 0,-1-1 0,0 1 0,1 1 0,-1-1 0,1 1 0,0-1 0,-5 4 0,5-2 0,2-1 0,-1 1 0,0 0 0,0 1 0,1-1 0,0 0 0,0 1 0,0-1 0,0 1 0,0 0 0,1-1 0,-1 1 0,1 0 0,0 0 0,0 0 0,0 5 0,1-8 0,0 0 0,0 1 0,0-1 0,0 1 0,0-1 0,0 0 0,0 1 0,0-1 0,0 1 0,1-1 0,-1 0 0,1 1 0,-1-1 0,1 0 0,-1 0 0,1 1 0,0-1 0,0 0 0,0 1 0,1-1 0,-1 0 0,0-1 0,0 1 0,1-1 0,-1 1 0,0-1 0,1 0 0,-1 1 0,0-1 0,1 0 0,-1 0 0,0 0 0,1 0 0,-1 0 0,1 0 0,-1-1 0,0 1 0,1 0 0,-1-1 0,0 1 0,0-1 0,1 1 0,1-2 0,17-8 0,0-1 0,22-16 0,-30 18 0,0 0 0,1 1 0,1 1 0,-1 0 0,1 1 0,28-9 0,-41 15 0,1-1 0,-1 1 0,0 0 0,1-1 0,-1 1 0,1 0 0,-1 0 0,1 0 0,-1 0 0,1 1 0,-1-1 0,1 0 0,-1 0 0,1 1 0,-1-1 0,0 1 0,1-1 0,-1 1 0,0 0 0,1 0 0,-1-1 0,0 1 0,0 0 0,0 0 0,0 0 0,2 2 0,-2 0 0,0-1 0,0 1 0,0 0 0,0-1 0,0 1 0,-1 0 0,1 0 0,-1-1 0,0 1 0,0 0 0,0 0 0,0 0 0,-1 2 0,0 7 0,-2-1 0,1 1 0,-2-1 0,1 0 0,-10 18 0,68-98 0,-49 62 0,1 0 0,-1 0 0,1 1 0,0 0 0,0 0 0,1 1 0,0 0 0,0 0 0,0 1 0,1 0 0,-1 1 0,11-4 0,-18 7 0,0 0 0,1-1 0,-1 1 0,0 0 0,1 0 0,-1 0 0,0 0 0,1 1 0,-1-1 0,0 0 0,1 0 0,-1 1 0,0-1 0,0 1 0,0-1 0,1 1 0,-1-1 0,0 1 0,0 0 0,0 0 0,0 0 0,0-1 0,0 1 0,0 0 0,0 0 0,0 0 0,-1 0 0,1 0 0,0 1 0,-1-1 0,1 0 0,-1 0 0,1 0 0,-1 1 0,1-1 0,-1 0 0,0 1 0,0-1 0,1 2 0,-1 3 0,0-1 0,0 1 0,0-1 0,-1 1 0,0-1 0,0 0 0,-4 11 0,8-20 0,-1-1 0,0 1 0,1 0 0,-1 0 0,1 0 0,1 1 0,-1-1 0,0 1 0,1-1 0,-1 1 0,1 0 0,5-2 0,-7 4 0,-1 0 0,1 0 0,-1 0 0,1 1 0,0-1 0,-1 1 0,1-1 0,0 1 0,0 0 0,-1-1 0,1 1 0,0 0 0,0 0 0,-1 0 0,1 1 0,0-1 0,0 0 0,-1 1 0,1-1 0,0 1 0,-1-1 0,1 1 0,-1 0 0,1 0 0,0 0 0,-1-1 0,0 2 0,1-1 0,-1 0 0,0 0 0,1 0 0,-1 1 0,0-1 0,0 0 0,0 1 0,0-1 0,0 1 0,-1-1 0,1 1 0,0 0 0,-1-1 0,1 4 0,7 13 0,-5-11 0,-1-1 0,1 0 0,0 1 0,0-1 0,1-1 0,0 1 0,7 8 0,-10-13 0,1 0 0,0 0 0,0 0 0,-1 0 0,1 0 0,0 0 0,0-1 0,0 1 0,0-1 0,0 1 0,0-1 0,0 0 0,0 0 0,0 0 0,0 0 0,0 0 0,-1 0 0,1 0 0,0-1 0,0 1 0,0-1 0,0 1 0,0-1 0,0 0 0,0 0 0,-1 0 0,1 0 0,0 0 0,-1 0 0,1 0 0,2-3 0,8-6 0,-1 0 0,0 0 0,-1-1 0,0-1 0,0 1 0,-1-2 0,-1 1 0,0-1 0,10-25 0,-2 0 0,-1 0 0,13-55 0,-28 90 0,1 0 0,0 0 0,0 1 0,0-1 0,-1 0 0,1 0 0,-1 0 0,0 0 0,0 0 0,0 0 0,0 0 0,-1 0 0,1 0 0,-2-5 0,0 9 0,1 0 0,0 0 0,-1 0 0,1 0 0,0 0 0,0 1 0,0-1 0,-1 0 0,1 1 0,1-1 0,-1 1 0,0-1 0,0 1 0,0-1 0,0 3 0,-140 378 0,121-347 0,12-29 0,8-24 0,4 5 0,1 0 0,0 1 0,1-1 0,0 1 0,1 1 0,1-1 0,-1 1 0,2 1 0,-1-1 0,2 1 0,-1 1 0,1 0 0,1 0 0,-1 1 0,2 0 0,-1 1 0,1 0 0,0 1 0,0 1 0,1-1 0,19-4 0,-29 9 0,-1 1 0,0-1 0,1 1 0,-1-1 0,0 1 0,1 0 0,-1 0 0,0 0 0,1 0 0,-1 1 0,0-1 0,1 1 0,-1-1 0,0 1 0,4 1 0,-5-1 0,0 0 0,0 0 0,0 0 0,0-1 0,0 1 0,-1 0 0,1 0 0,0 0 0,0 1 0,-1-1 0,1 0 0,-1 0 0,1 0 0,-1 0 0,1 0 0,-1 1 0,0-1 0,0 0 0,1 0 0,-1 1 0,0 0 0,-1 3 0,1 0 0,-1-1 0,0 1 0,0 0 0,0-1 0,-1 1 0,0-1 0,1 0 0,-2 0 0,1 1 0,0-1 0,-1 0 0,-5 5 0,3-3 0,0 0 0,0 0 0,-1-1 0,0 0 0,0 0 0,0-1 0,0 1 0,-1-1 0,0-1 0,0 1 0,0-1 0,0-1 0,0 1 0,-14 2 0,20-5 0,1 0 0,0 0 0,0 0 0,-1 1 0,1-1 0,0 0 0,-1 0 0,1 0 0,0 0 0,-1 0 0,1 0 0,0 0 0,0 0 0,-1 0 0,1 0 0,0 0 0,-1 0 0,1-1 0,0 1 0,-1 0 0,1 0 0,0 0 0,0 0 0,-1 0 0,1 0 0,0-1 0,0 1 0,-1 0 0,1 0 0,0-1 0,0 1 0,0 0 0,-1 0 0,1-1 0,0 1 0,0 0 0,0 0 0,0-1 0,0 1 0,-1 0 0,1 0 0,0-1 0,0 1 0,0-1 0,10-13 0,21-10 0,0 4 0,1 2 0,46-19 0,-52 27 0,-1-2 0,0 0 0,-1-2 0,-1-1 0,36-29 0,-47 27 0,-17 8 0,3 9 0,1-1 0,-1 1 0,0 0 0,0 0 0,0 0 0,1 0 0,-1 0 0,0 0 0,0 1 0,0-1 0,1 1 0,-1-1 0,0 1 0,1-1 0,-1 1 0,0 0 0,-2 2 0,-9 6 0,0 0 0,1 1 0,0 1 0,-19 21 0,25-25 0,0-1 0,1 1 0,0 0 0,1 1 0,-1-1 0,2 1 0,-1 0 0,1 0 0,0 0 0,-3 13 0,6-20 0,-1 0 0,1-1 0,0 1 0,-1 0 0,1 0 0,0 0 0,0 0 0,0 0 0,0 0 0,0 0 0,0 0 0,0 0 0,0-1 0,0 1 0,0 0 0,0 0 0,0 0 0,1 0 0,-1 0 0,0 0 0,1 0 0,-1-1 0,1 1 0,-1 0 0,1 0 0,-1 0 0,1-1 0,-1 1 0,1 0 0,0-1 0,-1 1 0,1-1 0,0 1 0,0 0 0,0-1 0,-1 0 0,1 1 0,0-1 0,0 1 0,0-1 0,0 0 0,0 0 0,0 0 0,0 1 0,-1-1 0,1 0 0,0 0 0,0 0 0,0 0 0,0-1 0,0 1 0,0 0 0,0 0 0,0 0 0,0-1 0,-1 1 0,1 0 0,2-2 0,3 0 0,0-1 0,0 0 0,0-1 0,0 1 0,-1-1 0,10-8 0,-4 0 0,0-2 0,14-22 0,-18 25 0,0 0 0,1 1 0,0 0 0,0 1 0,13-12 0,-21 21 0,0 0 0,0 0 0,0 0 0,1 0 0,-1-1 0,0 1 0,0 0 0,0 0 0,0 0 0,0 0 0,0 0 0,0 0 0,1 0 0,-1 0 0,0 0 0,0 0 0,0 0 0,0-1 0,0 1 0,1 0 0,-1 0 0,0 0 0,0 0 0,0 0 0,0 0 0,1 0 0,-1 0 0,0 0 0,0 1 0,0-1 0,0 0 0,0 0 0,1 0 0,-1 0 0,0 0 0,0 0 0,0 0 0,0 0 0,0 0 0,0 0 0,1 0 0,-1 1 0,0-1 0,0 0 0,0 0 0,0 0 0,0 0 0,0 0 0,0 0 0,0 1 0,0-1 0,0 0 0,1 12 0,-5 14 0,1-17 0,2-5 0,-1 0 0,1 0 0,0 0 0,0 1 0,1-1 0,-1 0 0,1 0 0,0 0 0,0 1 0,0-1 0,1 0 0,-1 0 0,3 7 0,-2-10 0,-1-1 0,1 1 0,0-1 0,-1 0 0,1 1 0,0-1 0,-1 0 0,1 0 0,0 0 0,0 1 0,-1-1 0,1 0 0,0 0 0,-1 0 0,1 0 0,0 0 0,0 0 0,-1-1 0,1 1 0,0 0 0,0 0 0,-1 0 0,1-1 0,0 1 0,-1 0 0,1-1 0,-1 1 0,1 0 0,0-1 0,-1 1 0,1-1 0,-1 1 0,1-1 0,-1 1 0,1-1 0,-1 0 0,1 1 0,-1-2 0,28-28 0,-23 24 0,8-9 0,-8 8 0,0 1 0,1 0 0,-1 0 0,1 0 0,0 1 0,1 0 0,-1 0 0,1 1 0,8-5 0,-14 9 0,-1 0 0,1-1 0,0 1 0,0 0 0,-1-1 0,1 1 0,0 0 0,0 0 0,0 0 0,-1 0 0,1 0 0,0 0 0,0 0 0,0 0 0,-1 0 0,1 0 0,0 0 0,0 1 0,-1-1 0,1 0 0,0 1 0,0-1 0,-1 0 0,1 1 0,0-1 0,-1 1 0,1-1 0,0 1 0,0 0 0,0 1 0,0 0 0,0-1 0,0 1 0,-1 0 0,1 0 0,-1 0 0,1 0 0,-1 0 0,0 0 0,1 0 0,-1 3 0,-7 51 0,-14 24 0,35-101 0,1 1 0,24-26 0,-34 41 0,1 0 0,-1 0 0,1 1 0,-1-1 0,1 1 0,10-5 0,-15 8 0,0 1 0,0-1 0,1 1 0,-1 0 0,0-1 0,0 1 0,0 0 0,0 0 0,0-1 0,0 1 0,1 0 0,-1 0 0,0 0 0,0 0 0,0 1 0,0-1 0,1 0 0,-1 0 0,0 1 0,0-1 0,0 1 0,0-1 0,0 1 0,0-1 0,0 1 0,0-1 0,0 1 0,0 0 0,0 0 0,0 0 0,-1-1 0,1 1 0,0 0 0,-1 0 0,1 0 0,0 0 0,-1 0 0,1 0 0,-1 0 0,0 0 0,1 1 0,-1-1 0,0 0 0,1 0 0,-1 0 0,0 0 0,0 3 0,1 19 0,-1-20 0,0 1 0,0-1 0,0 0 0,0 0 0,1 1 0,-1-1 0,1 0 0,0 0 0,0 1 0,0-1 0,0 0 0,4 5 0,-4-8 0,0 0 0,0 1 0,-1-1 0,1 0 0,0 0 0,0 0 0,0-1 0,0 1 0,0 0 0,0 0 0,0 0 0,0-1 0,0 1 0,0-1 0,-1 1 0,1 0 0,0-1 0,0 0 0,0 1 0,-1-1 0,1 1 0,0-1 0,-1 0 0,1 1 0,0-1 0,-1 0 0,1 0 0,-1 0 0,1 1 0,-1-1 0,0 0 0,1-2 0,18-28 0,-18 30 0,0-1 0,0 0 0,-1 1 0,1-1 0,0 1 0,0-1 0,0 1 0,1 0 0,-1-1 0,0 1 0,0 0 0,1 0 0,2-2 0,-4 3 0,1 0 0,-1 0 0,1 0 0,-1 0 0,1 0 0,-1 0 0,1 1 0,-1-1 0,0 0 0,1 0 0,-1 0 0,1 0 0,-1 1 0,0-1 0,1 0 0,-1 0 0,0 1 0,1-1 0,-1 0 0,0 1 0,1-1 0,-1 0 0,0 1 0,0-1 0,1 1 0,-1-1 0,0 0 0,0 1 0,0-1 0,1 1 0,-1-1 0,0 1 0,10 59 0,-7-30 0,-2-28 0,-1 1 0,1-1 0,0 1 0,-1-1 0,1 1 0,0-1 0,0 0 0,1 1 0,-1-1 0,0 0 0,1 0 0,0 0 0,-1 0 0,1 0 0,3 3 0,-3-5 0,-1 1 0,1-1 0,-1 0 0,1 0 0,-1 0 0,0 0 0,1 0 0,-1 0 0,1 0 0,-1 0 0,1-1 0,-1 1 0,0 0 0,1-1 0,-1 1 0,0-1 0,1 0 0,-1 1 0,0-1 0,0 0 0,0 0 0,1 0 0,-1 0 0,0 0 0,0 0 0,0 0 0,-1 0 0,1 0 0,0 0 0,0-2 0,114-139 0,-166 229 0,36-59 0,-1 0 0,-22 28 0,8-18 0,8-8 0,-31 32 0,46-55 0,0 0 0,0-1 0,0 0 0,-1 0 0,0-1 0,0 0 0,-1 0 0,1-1 0,-16 5 0,22-8 0,1-1 0,-1 1 0,1-1 0,-1 1 0,1-1 0,-1 0 0,0 0 0,1 0 0,-1 0 0,1 0 0,-1 0 0,1 0 0,-1-1 0,1 1 0,-1 0 0,0-1 0,-2-1 0,3 2 0,1-1 0,-1 0 0,0 0 0,1 1 0,-1-1 0,0 0 0,1 0 0,-1 0 0,1 0 0,-1 0 0,1 0 0,0 0 0,-1 0 0,1 0 0,0 0 0,0 0 0,-1 0 0,1 0 0,0 0 0,0-1 0,1-3 0,-1 0 0,1 0 0,0 0 0,0 0 0,1 0 0,-1 1 0,1-1 0,0 1 0,5-8 0,10-13 0,2 0 0,0 1 0,2 2 0,0 0 0,2 1 0,46-34 0,-14 19 0,2 2 0,69-31 0,-37 29-1365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 24575,'0'0'0,"0"0"0,0-1 0,0 1 0,0 0 0,1 0 0,-1 0 0,0-1 0,0 1 0,0 0 0,0 0 0,0 0 0,0-1 0,0 1 0,0 0 0,0 0 0,1-1 0,-1 1 0,0 0 0,0 0 0,0-1 0,0 1 0,-1 0 0,1 0 0,0 0 0,0-1 0,0 1 0,0 0 0,0 0 0,0-1 0,0 1 0,0 0 0,0 0 0,0 0 0,-1-1 0,1 1 0,0 0 0,0 0 0,0 0 0,0 0 0,-1-1 0,1 1 0,0 0 0,0 0 0,0 0 0,-1 0 0,1 0 0,0 0 0,24-11 0,-18 11 0,0-1 0,0 1 0,0 0 0,0 0 0,0 0 0,-1 1 0,1 0 0,0 0 0,0 1 0,-1 0 0,1 0 0,0 0 0,-1 1 0,0-1 0,0 1 0,9 6 0,-12-6 0,1-1 0,-1 1 0,0 0 0,0-1 0,0 1 0,0 0 0,0 0 0,-1 1 0,1-1 0,-1 0 0,0 0 0,0 1 0,0-1 0,0 1 0,-1-1 0,1 1 0,-1-1 0,0 1 0,0-1 0,0 1 0,-1-1 0,1 1 0,-1-1 0,0 0 0,0 1 0,0-1 0,0 0 0,0 1 0,-4 4 0,-1 3 0,-1 0 0,0 0 0,-1-1 0,-1 0 0,1 0 0,-1-1 0,-1 0 0,-14 11 0,-33 33 0,40-23-1365,13-15-5461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5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24575,'-4'4'0,"-1"4"0,-3 2 0,-5-1 0,-3-3 0,1-1-8191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19 24575,'-1'-1'0,"1"0"0,0 0 0,0 0 0,-1 0 0,1 0 0,0 0 0,-1 0 0,1 1 0,-1-1 0,0 0 0,1 0 0,-1 1 0,1-1 0,-1 0 0,0 1 0,0-1 0,1 1 0,-1-1 0,0 1 0,0-1 0,0 1 0,1-1 0,-1 1 0,0 0 0,0-1 0,0 1 0,0 0 0,0 0 0,0 0 0,0 0 0,0 0 0,0 0 0,0 0 0,1 0 0,-1 0 0,0 0 0,0 1 0,-2-1 0,-1 1 0,0-1 0,0 1 0,0 0 0,0 0 0,1 0 0,-1 1 0,0-1 0,-3 3 0,-1 3 0,1 0 0,0 0 0,1 0 0,0 1 0,0 0 0,1 0 0,0 1 0,0-1 0,1 1 0,-6 17 0,-1 5 0,-11 61 0,17-63 0,-2 49 0,6-67 0,1 0 0,1 0 0,0 0 0,0 0 0,1 0 0,0 0 0,7 16 0,-8-24 0,0-1 0,1 1 0,-1-1 0,1 0 0,0 0 0,-1 0 0,1 0 0,0 0 0,0 0 0,1 0 0,-1-1 0,0 1 0,1-1 0,-1 1 0,0-1 0,1 0 0,0 0 0,-1 0 0,1 0 0,0-1 0,-1 1 0,1-1 0,0 1 0,0-1 0,-1 0 0,1 0 0,0 0 0,0-1 0,-1 1 0,1-1 0,0 1 0,4-3 0,1 1 0,1-1 0,-2 0 0,1 0 0,0-1 0,-1 0 0,1-1 0,-1 1 0,0-1 0,9-9 0,-9 6 0,0-2 0,0 1 0,0 0 0,-1-1 0,-1-1 0,0 1 0,0-1 0,-1 1 0,0-1 0,-1 0 0,0-1 0,-1 1 0,0 0 0,-1-1 0,0 1 0,-2-19 0,1 22 0,0 0 0,-1 0 0,0 0 0,-1 0 0,0 1 0,0-1 0,-1 0 0,0 1 0,0 0 0,-1 0 0,1 0 0,-2 0 0,1 0 0,-1 1 0,0-1 0,0 1 0,-1 1 0,0-1 0,0 1 0,0 0 0,0 0 0,-1 1 0,0 0 0,-11-6 0,15 9-72,0 0 1,0 0-1,0 0 0,-1 0 0,1 1 0,0-1 0,0 1 0,0 0 1,0 0-1,-1 0 0,1 0 0,0 0 0,0 1 0,0-1 0,-1 1 1,1 0-1,0 0 0,-3 1 0,-8 7-6754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4:5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24575,'1'21'0,"2"0"0,0-1 0,12 41 0,-9-37 0,0 1 0,3 28 0,15 201 0,-25-258 0,0-15 0,1 0 0,1 0 0,1 0 0,0 1 0,5-19 0,-6 34 0,-1 0 0,1 0 0,0 0 0,0 0 0,0 0 0,1 1 0,-1-1 0,1 0 0,-1 1 0,1 0 0,0-1 0,0 1 0,0 0 0,0 0 0,0 0 0,1 0 0,-1 0 0,0 0 0,1 1 0,0-1 0,-1 1 0,1-1 0,0 1 0,0 0 0,0 0 0,-1 1 0,1-1 0,0 1 0,0-1 0,0 1 0,0 0 0,0 0 0,0 0 0,0 0 0,0 1 0,0-1 0,0 1 0,0 0 0,0 0 0,4 2 0,-1-1 0,-1 0 0,1 1 0,-1 0 0,1 0 0,-1 1 0,0-1 0,0 1 0,-1 0 0,1 0 0,-1 1 0,0-1 0,0 1 0,0 0 0,-1 0 0,1 1 0,-1-1 0,-1 1 0,1-1 0,-1 1 0,0 0 0,2 9 0,-3-12 0,0 1 0,-1 0 0,1 0 0,-1 0 0,0-1 0,0 1 0,0 0 0,-1 0 0,1 0 0,-1 0 0,0-1 0,0 1 0,0 0 0,-1-1 0,1 1 0,-1-1 0,0 1 0,0-1 0,0 0 0,0 0 0,-1 0 0,1 0 0,-1 0 0,0 0 0,1-1 0,-1 1 0,-1-1 0,1 0 0,0 0 0,0 0 0,-1 0 0,1-1 0,-1 1 0,-6 1 0,7-2-33,-11 3 64,1 0 1,-1 0-1,0-2 1,-16 2-1,26-4-105,0 0-1,0 0 1,0 0-1,0-1 1,0 1-1,0-1 1,0 0 0,0 0-1,0-1 1,1 1-1,-1-1 1,1 0-1,-1 0 1,1 0-1,-1 0 1,1-1-1,0 1 1,0-1-1,-4-4 1,-1-4-6752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148 325 24575,'-8'1'0,"1"0"0,-1 1 0,0 0 0,0 0 0,1 0 0,-1 1 0,1 0 0,0 1 0,0 0 0,0 0 0,0 0 0,1 1 0,-1 0 0,1 0 0,1 1 0,-1-1 0,1 1 0,0 1 0,0-1 0,-6 12 0,10-16 0,1 0 0,-1 0 0,1 1 0,0-1 0,0 0 0,-1 0 0,2 0 0,-1 1 0,0-1 0,0 0 0,1 0 0,-1 1 0,1-1 0,-1 0 0,1 0 0,0 0 0,0 0 0,0 0 0,0 0 0,1 0 0,-1 0 0,0-1 0,1 1 0,-1 0 0,1-1 0,3 4 0,6 4 0,1-1 0,0 1 0,15 7 0,-3-2 0,-15-8 0,0 0 0,-1 0 0,1 1 0,-1 1 0,-1-1 0,1 1 0,7 11 0,-14-17 0,0 0 0,1 1 0,-1-1 0,0 0 0,-1 1 0,1-1 0,0 0 0,-1 1 0,1-1 0,-1 1 0,0-1 0,0 1 0,0-1 0,0 1 0,0-1 0,0 1 0,-1-1 0,1 1 0,-1-1 0,0 1 0,0-1 0,0 0 0,0 0 0,0 1 0,0-1 0,-1 0 0,1 0 0,-1 0 0,1 0 0,-1 0 0,0-1 0,0 1 0,0 0 0,0-1 0,0 1 0,0-1 0,-3 2 0,-3 3 0,-1-1 0,0 0 0,0 0 0,-19 6 0,26-10 0,1 0 0,-1 0 0,0-1 0,0 1 0,0-1 0,0 1 0,0-1 0,0 0 0,0 1 0,0-1 0,0 0 0,0 0 0,0-1 0,0 1 0,0 0 0,1-1 0,-1 1 0,0-1 0,0 1 0,0-1 0,0 0 0,0 0 0,1 0 0,-1 0 0,0 0 0,1 0 0,-1-1 0,1 1 0,-1 0 0,1-1 0,0 1 0,-2-3 0,3 3 0,1 1 0,-1-1 0,0 0 0,0 0 0,0 0 0,0 0 0,1 0 0,-1 0 0,0 1 0,1-1 0,-1 0 0,1 0 0,-1 0 0,1 1 0,-1-1 0,1 0 0,-1 1 0,1-1 0,0 0 0,-1 1 0,1-1 0,0 1 0,-1-1 0,1 1 0,0 0 0,0-1 0,0 1 0,0 0 0,-1-1 0,1 1 0,0 0 0,0 0 0,1 0 0,38-12 0,-36 11 0,63-11 0,-52 10 0,1-1 0,-1 0 0,0 0 0,15-7 0,-25 7 0,1 1 0,-1-1 0,0 0 0,0 0 0,-1-1 0,1 0 0,0 0 0,-1 0 0,0 0 0,0 0 0,-1-1 0,1 0 0,-1 0 0,4-8 0,-1 2 0,-2-1 0,0 1 0,0-1 0,-1 0 0,-1 0 0,2-16 0,-3 24 0,-1 0 0,1-1 0,-1 1 0,0 0 0,0 0 0,0 0 0,-1 0 0,1 0 0,-1 0 0,0 0 0,0 0 0,-1 0 0,1 0 0,-1 1 0,0-1 0,0 1 0,0-1 0,0 1 0,-1-1 0,1 1 0,-1 0 0,-3-3 0,5 5 0,0 1 0,0-1 0,0 1 0,0-1 0,0 1 0,0-1 0,0 1 0,0 0 0,0 0 0,0-1 0,0 1 0,0 0 0,0 0 0,0 0 0,0 0 0,0 0 0,0 0 0,0 0 0,0 0 0,0 1 0,0-1 0,0 0 0,0 0 0,0 1 0,0-1 0,0 1 0,-1 0 0,0 1 0,0 0 0,0 0 0,0 0 0,1 0 0,-1 0 0,0 0 0,1 1 0,0-1 0,-1 1 0,0 3 0,-2 4 0,1 0 0,0 1 0,1 0 0,-2 14 0,2-8 0,2 0 0,0 0 0,1 1 0,0-1 0,2 0 0,4 18 0,-6-31 0,0 0 0,1 1 0,0-1 0,0 0 0,0 0 0,0 0 0,0 0 0,1 0 0,0-1 0,0 1 0,0-1 0,4 4 0,-4-5 0,0 0 0,0-1 0,0 1 0,0-1 0,0 0 0,0 0 0,0 0 0,0 0 0,0-1 0,0 1 0,0-1 0,0 0 0,1 0 0,-1 0 0,0 0 0,0 0 0,0-1 0,1 1 0,4-3 0,-2 1 0,0 0 0,0-1 0,0 0 0,0 0 0,-1 0 0,1-1 0,-1 0 0,0 0 0,0-1 0,0 1 0,0-1 0,-1 0 0,0 0 0,0 0 0,0-1 0,-1 1 0,0-1 0,0 0 0,0 0 0,-1 0 0,0-1 0,0 1 0,1-8 0,1-6 0,0 0 0,-2-1 0,-1 1 0,0-1 0,-1 1 0,-4-25 0,-3 23 0,7 22 0,0 0 0,0 1 0,0-1 0,0 0 0,0 0 0,-1 0 0,1 1 0,0-1 0,0 0 0,0 0 0,0 0 0,0 1 0,0-1 0,-1 0 0,1 0 0,0 0 0,0 1 0,0-1 0,0 0 0,-1 0 0,1 0 0,0 0 0,0 0 0,0 0 0,-1 0 0,1 1 0,0-1 0,0 0 0,0 0 0,-1 0 0,1 0 0,0 0 0,0 0 0,-1 0 0,1 0 0,0 0 0,0 0 0,-1 0 0,1 0 0,0 0 0,0 0 0,0-1 0,-1 1 0,1 0 0,0 0 0,0 0 0,0 0 0,-1 0 0,1 0 0,0 0 0,-1-1 0,1 2 0,0 0 0,0 1 0,0-1 0,0 0 0,0 0 0,0 1 0,0-1 0,0 0 0,0 0 0,1 1 0,-1-1 0,1 0 0,-1 0 0,0 0 0,1 0 0,0 0 0,-1 1 0,1-1 0,0 0 0,-1 0 0,1-1 0,0 1 0,0 0 0,0 0 0,0 0 0,0 0 0,0-1 0,0 1 0,0 0 0,0-1 0,0 1 0,1-1 0,-1 0 0,0 1 0,0-1 0,0 0 0,2 1 0,6 0 0,-1 0 0,1-1 0,0 0 0,12-1 0,5 0 0,-25 2 0,0-1 0,1 1 0,-1-1 0,0 1 0,0 0 0,1 0 0,-1 0 0,0-1 0,0 1 0,0 0 0,0 0 0,0 0 0,0 1 0,0-1 0,-1 0 0,1 0 0,0 0 0,0 1 0,-1-1 0,1 0 0,-1 1 0,0-1 0,1 0 0,-1 1 0,0-1 0,0 1 0,1 1 0,1 52 0,-1-27 0,2-15 0,0 0 0,0 0 0,1-1 0,1 1 0,0-1 0,10 15 0,-13-22 0,0-1 0,1 0 0,0 1 0,0-1 0,0-1 0,0 1 0,1 0 0,-1-1 0,1 1 0,0-1 0,0 0 0,0-1 0,1 1 0,-1-1 0,1 1 0,-1-1 0,1-1 0,0 1 0,8 1 0,-11-3 0,0 0 0,1 0 0,-1 0 0,0 0 0,1-1 0,-1 1 0,0-1 0,0 0 0,1 1 0,-1-1 0,0 0 0,0 0 0,0 0 0,0-1 0,0 1 0,0-1 0,0 1 0,1-3 0,1 0 0,0-1 0,0 0 0,-1 1 0,0-2 0,0 1 0,0 0 0,2-6 0,0-4 0,0 0 0,-1 0 0,-1 0 0,3-28 0,-2-3 0,12-55 0,-14 121 0,2 0 0,0-1 0,2 1 0,9 23 0,20 34 0,-32-71 0,1 0 0,0 0 0,0 0 0,0-1 0,1 0 0,0 0 0,0 0 0,0 0 0,1-1 0,5 4 0,-10-8 0,-1 1 0,1-1 0,0 0 0,-1 1 0,1-1 0,0 0 0,-1 0 0,1 0 0,0 0 0,-1 1 0,1-1 0,0 0 0,0 0 0,-1 0 0,1-1 0,0 1 0,-1 0 0,1 0 0,0 0 0,-1 0 0,1-1 0,0 1 0,-1 0 0,1-1 0,0 1 0,-1 0 0,1-1 0,0 0 0,13-21 0,0-36 0,-13 53 0,3-62 0,-5 56 0,1 0 0,0 0 0,1 0 0,0 0 0,1 1 0,3-13 0,-4 20 0,1 1 0,-1 0 0,0 0 0,1-1 0,-1 1 0,1 0 0,0 0 0,-1 0 0,1 1 0,0-1 0,0 0 0,0 1 0,1-1 0,-1 1 0,0 0 0,1 0 0,-1 0 0,5-2 0,54-8 0,-54 11 0,1-1 0,-1 0 0,0-1 0,0 1 0,1-1 0,-1-1 0,8-3 0,-15 6 0,1 0 0,-1 0 0,1 0 0,-1 0 0,0 0 0,1 0 0,-1 0 0,1-1 0,-1 1 0,1 0 0,-1 0 0,0-1 0,1 1 0,-1 0 0,0 0 0,1-1 0,-1 1 0,0 0 0,1-1 0,-1 1 0,0-1 0,0 1 0,1 0 0,-1-1 0,0 1 0,0-1 0,0 1 0,0-1 0,0 1 0,1 0 0,-1-1 0,0 1 0,0-1 0,0 1 0,0-1 0,0 1 0,0-1 0,0 1 0,-1-1 0,1 1 0,0 0 0,0-1 0,0 1 0,0-1 0,-1 1 0,1-1 0,-1 1 0,0-1 0,0 1 0,0 0 0,0 0 0,0 0 0,0-1 0,0 1 0,0 0 0,0 0 0,0 1 0,1-1 0,-1 0 0,0 0 0,0 0 0,0 1 0,0-1 0,0 0 0,0 1 0,0-1 0,0 1 0,1-1 0,-1 1 0,-1 0 0,-4 4 0,0 0 0,1 1 0,-1-1 0,1 1 0,1 1 0,-1-1 0,1 0 0,0 1 0,0 0 0,1 0 0,0 0 0,0 1 0,1-1 0,0 1 0,-2 8 0,1 3 0,1-1 0,1 1 0,0 0 0,1-1 0,4 24 0,-4-40 0,0 0 0,0-1 0,0 1 0,1 0 0,-1-1 0,0 1 0,1 0 0,-1-1 0,1 1 0,0 0 0,0-1 0,0 1 0,0-1 0,0 0 0,0 1 0,0-1 0,0 0 0,0 1 0,2 0 0,-2-2 0,0 1 0,0-1 0,1 1 0,-1-1 0,0 0 0,0 0 0,1 1 0,-1-1 0,0 0 0,0 0 0,1-1 0,-1 1 0,0 0 0,0 0 0,0 0 0,1-1 0,-1 1 0,0-1 0,0 1 0,1-1 0,3-2 0,0 0 0,-1 0 0,1 0 0,-1-1 0,0 1 0,0-1 0,0 0 0,-1-1 0,1 1 0,4-7 0,0-7 0,-1 0 0,-1 0 0,0 0 0,-1-1 0,-1 0 0,-1 0 0,1-28 0,-3 58 0,0 0 0,0-1 0,1 1 0,0-1 0,1 0 0,0 0 0,1 0 0,7 16 0,-7-18 0,-1-1 0,1 0 0,1 0 0,-1 0 0,1 0 0,1 0 0,-1-1 0,1 0 0,0-1 0,0 1 0,1-1 0,0 0 0,7 4 0,-12-8 0,0 0 0,0 0 0,0 0 0,0 0 0,0-1 0,0 1 0,0 0 0,1-1 0,-1 0 0,0 0 0,0 1 0,0-1 0,1-1 0,-1 1 0,0 0 0,0 0 0,0-1 0,0 1 0,0-1 0,1 0 0,-1 0 0,0 0 0,0 0 0,-1 0 0,1 0 0,0 0 0,0 0 0,0-1 0,-1 1 0,1-1 0,-1 0 0,1 1 0,-1-1 0,0 0 0,1 0 0,-1 0 0,0 0 0,0 0 0,1-3 0,3-9 0,-1 0 0,0 0 0,-1-1 0,3-26 0,-4 22 0,4-26 0,-2 1 0,-2-1 0,-2 0 0,-2 0 0,-2 0 0,-2 1 0,-13-53 0,9 75 0,6 37 0,3 47 0,1-56 0,0 33 0,0 23 0,10 74 0,-8-118 0,1 0 0,1-1 0,1 1 0,0-1 0,1 0 0,1-1 0,1 1 0,18 27 0,-25-41 0,1 0 0,0 0 0,0-1 0,1 1 0,-1-1 0,1 0 0,-1 1 0,1-1 0,-1 0 0,1 0 0,0-1 0,0 1 0,0 0 0,0-1 0,0 0 0,1 0 0,-1 0 0,0 0 0,1 0 0,-1-1 0,0 1 0,1-1 0,4 0 0,-5-1 0,-1 0 0,1 0 0,0 0 0,-1 0 0,1-1 0,0 1 0,-1-1 0,0 1 0,1-1 0,-1 0 0,0 0 0,0 0 0,0 0 0,0 0 0,0-1 0,-1 1 0,1 0 0,-1-1 0,1 1 0,-1-1 0,0 0 0,0 1 0,0-1 0,0 0 0,-1 0 0,1 0 0,0-4 0,1-18 0,0-1 0,-4-46 0,1 49 0,2 41 0,-1-4 0,0-1 0,1 1 0,0-1 0,1 0 0,1 1 0,0-1 0,8 20 0,-7-25 0,-1 0 0,1-1 0,1 1 0,-1-1 0,1 0 0,0 0 0,11 10 0,-14-16 0,-1 0 0,1 0 0,0 0 0,0 0 0,0 0 0,0 0 0,0 0 0,0-1 0,1 1 0,-1-1 0,0 1 0,0-1 0,0 0 0,1 0 0,-1 0 0,0 0 0,0 0 0,0-1 0,1 1 0,-1-1 0,0 1 0,0-1 0,0 0 0,0 0 0,0 0 0,0 0 0,0 0 0,0 0 0,-1 0 0,1-1 0,0 1 0,-1-1 0,1 1 0,1-3 0,3-2 0,0-1 0,-1 1 0,0-1 0,0 1 0,-1-2 0,0 1 0,0 0 0,-1-1 0,0 1 0,0-1 0,-1 0 0,2-10 0,8-20 0,-12 38 0,0-1 0,0 1 0,0 0 0,0 0 0,0-1 0,0 1 0,0 0 0,0-1 0,1 1 0,-1 0 0,0 0 0,0-1 0,0 1 0,0 0 0,1 0 0,-1-1 0,0 1 0,0 0 0,0 0 0,1 0 0,-1 0 0,0-1 0,0 1 0,1 0 0,-1 0 0,0 0 0,0 0 0,1 0 0,-1 0 0,0 0 0,1-1 0,-1 1 0,0 0 0,0 0 0,1 0 0,-1 0 0,0 0 0,1 0 0,-1 1 0,11 9 0,11 30 0,-17-30 0,1 0 0,0 1 0,1-1 0,0-1 0,1 0 0,0 0 0,0 0 0,13 10 0,-19-18 0,0 0 0,0 1 0,0-1 0,0 0 0,0 0 0,0 0 0,1 0 0,-1 0 0,0-1 0,0 1 0,1-1 0,-1 0 0,0 1 0,1-1 0,-1 0 0,0 0 0,1 0 0,1-1 0,-1 0 0,0-1 0,-1 1 0,1 0 0,-1-1 0,1 0 0,-1 0 0,0 0 0,0 0 0,0 0 0,0 0 0,0 0 0,0 0 0,0-1 0,-1 1 0,1-1 0,-1 0 0,0 1 0,2-5 0,0-2 0,0 1 0,-1-1 0,0 0 0,0 1 0,-1-1 0,0 0 0,0 0 0,-1 0 0,-1 0 0,1 0 0,-1 0 0,-1 0 0,0 0 0,0 1 0,-3-10 0,3 14 0,1 0 0,-1 0 0,0 0 0,0 0 0,0 1 0,-1-1 0,1 1 0,-1-1 0,0 1 0,0 0 0,0 0 0,0 0 0,-1 0 0,1 1 0,-1 0 0,1-1 0,-1 1 0,0 0 0,0 1 0,0-1 0,0 1 0,0-1 0,0 1 0,-1 1 0,1-1 0,0 0 0,-1 1 0,1 0 0,0 0 0,-1 1 0,1-1 0,-8 2 0,7 0 0,0 0 0,-1 0 0,1 0 0,0 0 0,0 1 0,1 0 0,-1 0 0,0 0 0,1 0 0,0 1 0,0 0 0,0 0 0,0 0 0,1 0 0,-1 1 0,1-1 0,0 1 0,0 0 0,1 0 0,0 0 0,0 0 0,0 0 0,0 1 0,1-1 0,0 0 0,0 1 0,0-1 0,1 1 0,-1-1 0,2 1 0,-1 0 0,0-1 0,1 1 0,0-1 0,3 9 0,-3-12 0,-1-1 0,1 1 0,0 0 0,0-1 0,-1 1 0,1-1 0,0 0 0,1 1 0,-1-1 0,0 0 0,0 0 0,0 1 0,1-1 0,-1 0 0,1 0 0,-1 0 0,1-1 0,-1 1 0,1 0 0,-1-1 0,1 1 0,0 0 0,2-1 0,0 1 0,-1-2 0,0 1 0,1 0 0,-1-1 0,1 1 0,-1-1 0,0 0 0,1 0 0,-1-1 0,0 1 0,4-3 0,7-4 0,-1-1 0,0-1 0,21-20 0,-12 10 0,-6 4 0,1 1 0,33-24 0,-49 39 0,1-1 0,-1 1 0,1-1 0,-1 1 0,1 0 0,-1-1 0,1 1 0,0 0 0,-1 0 0,1 0 0,-1 0 0,1 0 0,0 1 0,-1-1 0,1 0 0,-1 1 0,1-1 0,-1 1 0,1 0 0,-1-1 0,0 1 0,1 0 0,-1 0 0,0 0 0,1 0 0,-1 0 0,0 0 0,0 0 0,0 0 0,0 1 0,0-1 0,0 0 0,0 1 0,-1-1 0,1 1 0,0 1 0,29 59 0,-28-57 0,5 21 0,-6-22 0,-1 0 0,1 0 0,0 0 0,1 0 0,-1 0 0,1 0 0,0 0 0,0-1 0,0 1 0,4 5 0,-6-9 0,1 0 0,-1-1 0,0 1 0,1 0 0,-1 0 0,1 0 0,-1 0 0,0 0 0,1 0 0,-1-1 0,1 1 0,-1 0 0,0 0 0,1 0 0,-1-1 0,0 1 0,1 0 0,-1-1 0,0 1 0,0 0 0,1-1 0,-1 1 0,0 0 0,0-1 0,1 1 0,-1 0 0,0-1 0,0 1 0,0-1 0,0 1 0,0 0 0,0-1 0,0 1 0,0-1 0,0 1 0,0 0 0,0-1 0,0 0 0,7-24 0,-6 20 0,-1 4 0,24-78 0,-22 75 0,-1-1 0,1 1 0,0 0 0,0 0 0,0 1 0,1-1 0,-1 0 0,1 1 0,0 0 0,0-1 0,0 1 0,1 0 0,-1 0 0,1 1 0,7-5 0,-10 7 0,0-1 0,0 1 0,0 0 0,0 0 0,0 0 0,0 0 0,1 0 0,-1 1 0,0-1 0,0 0 0,0 0 0,0 1 0,0-1 0,0 1 0,0-1 0,0 1 0,0-1 0,0 1 0,-1-1 0,1 1 0,0 0 0,0 0 0,0-1 0,-1 1 0,1 0 0,0 0 0,-1 0 0,1 1 0,21 36 0,-7-10 0,-14-27 0,0 0 0,0 0 0,0 0 0,0 0 0,1 0 0,-1-1 0,0 1 0,0 0 0,1 0 0,-1-1 0,0 1 0,1-1 0,-1 1 0,0-1 0,1 1 0,-1-1 0,1 0 0,-1 0 0,1 0 0,-1 0 0,1 0 0,-1 0 0,0 0 0,1 0 0,-1-1 0,1 1 0,-1 0 0,0-1 0,1 1 0,-1-1 0,0 0 0,1 1 0,-1-1 0,0 0 0,0 0 0,0 0 0,1 0 0,-1 0 0,0 0 0,0 0 0,-1 0 0,2-2 0,7-8 0,-1 0 0,-1 0 0,11-24 0,-4 10 0,-11 19 0,1 1 0,0 0 0,0-1 0,0 2 0,1-1 0,0 0 0,0 1 0,0 0 0,1 0 0,6-4 0,-10 7 0,1 0 0,-1 0 0,0 1 0,1-1 0,-1 0 0,1 1 0,-1 0 0,0 0 0,1-1 0,-1 1 0,1 1 0,-1-1 0,1 0 0,-1 1 0,0-1 0,1 1 0,-1 0 0,0-1 0,1 1 0,-1 0 0,0 1 0,0-1 0,0 0 0,0 1 0,0-1 0,0 1 0,0-1 0,0 1 0,-1 0 0,4 4 0,6 7 0,-1 0 0,0 1 0,-1 0 0,0 0 0,-2 1 0,8 18 0,-13-29 0,-1-1 0,1 1 0,-1 0 0,0 0 0,0 0 0,-1 0 0,1 0 0,-1 0 0,0 0 0,0 0 0,0 0 0,0 0 0,-1 0 0,0-1 0,1 1 0,-2 0 0,1 0 0,0 0 0,-1-1 0,1 1 0,-1 0 0,0-1 0,0 0 0,-1 1 0,1-1 0,-1 0 0,0 0 0,1-1 0,-1 1 0,0 0 0,-4 2 0,4-4-43,-47 27 211,48-27-246,-1 1 0,1-2-1,-1 1 1,0 0-1,1 0 1,-1-1-1,1 0 1,-1 1-1,0-1 1,0 0 0,1 0-1,-1-1 1,0 1-1,1 0 1,-1-1-1,1 0 1,-1 1-1,-3-3 1,-7-5-6748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24575,'3'-4'0,"6"-1"0,4 0 0,1-3 0,1 0 0,2 2 0,6-2 0,2-1 0,1 3 0,0-2 0,-1 0 0,-1-2 0,-1 0 0,-3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136 290 24575,'-7'2'0,"1"0"0,-1 1 0,1-1 0,0 2 0,-1-1 0,1 1 0,1 0 0,-1 0 0,1 0 0,-1 1 0,1 0 0,-5 5 0,4-1 0,0 0 0,0 0 0,1 0 0,0 1 0,0 0 0,1 0 0,0 0 0,1 0 0,0 1 0,1-1 0,0 1 0,1-1 0,0 1 0,0 0 0,1 0 0,1-1 0,0 1 0,4 20 0,-4-28 0,0-1 0,0 1 0,0-1 0,0 1 0,0-1 0,0 1 0,1-1 0,-1 0 0,1 0 0,0 0 0,0 0 0,-1 0 0,1 0 0,0 0 0,1 0 0,-1-1 0,0 1 0,0-1 0,1 0 0,-1 0 0,5 2 0,-3-2 0,0-1 0,0 1 0,1-1 0,-1 0 0,0 0 0,0 0 0,0-1 0,1 1 0,-1-1 0,0 0 0,0 0 0,7-4 0,-3 2 0,0-1 0,0 0 0,0-1 0,0 0 0,-1 0 0,0-1 0,0 0 0,0 0 0,-1-1 0,0 1 0,0-1 0,7-12 0,-11 14 0,1-1 0,-1 1 0,0-1 0,0 0 0,-1 1 0,1-1 0,-1 0 0,-1 0 0,1 0 0,-1 0 0,0 0 0,-1 0 0,1 0 0,-1 0 0,0 0 0,-1 0 0,1 0 0,-1 1 0,0-1 0,-1 1 0,1-1 0,-1 1 0,0 0 0,0 0 0,-1 0 0,0 0 0,0 1 0,0-1 0,0 1 0,0 0 0,-1 0 0,0 1 0,0-1 0,0 1 0,0 0 0,-1 0 0,1 1 0,-1 0 0,1 0 0,-1 0 0,0 1 0,0-1 0,0 1 0,0 1 0,0-1 0,0 1 0,-11 1 0,15-1 0,1 0 0,-1 0 0,0 0 0,0 0 0,0 1 0,0-1 0,0 1 0,1-1 0,-1 1 0,0 0 0,0-1 0,1 1 0,-1 0 0,1 0 0,-1 0 0,1 0 0,-1 1 0,1-1 0,-1 0 0,1 1 0,0-1 0,0 1 0,0-1 0,0 1 0,0-1 0,0 1 0,0 0 0,0-1 0,1 1 0,-1 0 0,1 0 0,-1 0 0,1-1 0,0 1 0,0 0 0,0 0 0,0 0 0,0 0 0,0 0 0,0-1 0,1 3 0,-1-1 0,1-1 0,0 0 0,-1 1 0,1-1 0,0 0 0,0 1 0,1-1 0,-1 0 0,0 0 0,1 0 0,-1 0 0,1 0 0,0 0 0,-1-1 0,1 1 0,0 0 0,0-1 0,0 1 0,0-1 0,1 0 0,-1 0 0,0 0 0,1 0 0,-1 0 0,0 0 0,1-1 0,-1 1 0,1-1 0,-1 0 0,1 1 0,4-1 0,3-2 0,-1 1 0,1-1 0,0 0 0,-1-1 0,1 0 0,-1-1 0,0 0 0,0 0 0,0-1 0,-1 0 0,1-1 0,-1 0 0,0 0 0,-1 0 0,0-1 0,0 0 0,10-15 0,-9 12 0,0-1 0,-2-1 0,1 1 0,-1-1 0,-1 0 0,0 0 0,-1-1 0,0 0 0,-1 1 0,-1-1 0,0-1 0,1-22 0,-6-98 0,20 604 0,-10-366 0,-9 130 0,1-228 0,0 0 0,0 0 0,0-1 0,0 1 0,-1 0 0,0 0 0,0-1 0,-1 1 0,0-1 0,0 0 0,0 0 0,0 0 0,-1 0 0,0-1 0,0 1 0,0-1 0,0 0 0,-1 0 0,1 0 0,-1-1 0,-8 5 0,10-7 0,-1 1 0,0-1 0,0 1 0,1-1 0,-1-1 0,0 1 0,0 0 0,0-1 0,0 0 0,0 0 0,0 0 0,0 0 0,0-1 0,0 0 0,0 1 0,0-1 0,0-1 0,0 1 0,1-1 0,-1 1 0,1-1 0,-1 0 0,1 0 0,-1-1 0,1 1 0,0-1 0,0 1 0,0-1 0,1 0 0,-1 0 0,1 0 0,-3-5 0,0 1 0,0-1 0,1 1 0,1-1 0,-1 0 0,1 0 0,0 0 0,1 0 0,0 0 0,1-1 0,-1 1 0,1-1 0,1 1 0,0-1 0,0 0 0,1 1 0,0-1 0,0 1 0,1-1 0,0 1 0,0 0 0,1 0 0,0 0 0,1 0 0,6-11 0,0 1 0,1 2 0,0-1 0,1 1 0,1 1 0,0 0 0,1 0 0,1 2 0,0 0 0,25-16 0,19-11-1365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24575,'-2'3'0,"0"0"0,0-1 0,-1 1 0,1-1 0,-1 1 0,0-1 0,0 0 0,0 0 0,0 0 0,0-1 0,0 1 0,0-1 0,-7 3 0,-5 3 0,5-1 0,-1 1 0,1 1 0,0 0 0,1 0 0,0 1 0,0 0 0,1 1 0,1 0 0,-1 0 0,1 1 0,1-1 0,0 2 0,1-1 0,0 0 0,0 1 0,1 0 0,1 0 0,0 1 0,1-1 0,0 0 0,1 1 0,0-1 0,2 21 0,-1-30 0,0-1 0,1 1 0,-1 0 0,1 0 0,0 0 0,-1 0 0,1 0 0,1 0 0,-1-1 0,0 1 0,1 0 0,-1-1 0,1 1 0,0-1 0,0 0 0,0 0 0,0 0 0,0 0 0,1 0 0,-1 0 0,4 2 0,-2-2 0,1 0 0,0 0 0,0-1 0,-1 1 0,1-1 0,0-1 0,0 1 0,0 0 0,0-1 0,0 0 0,0 0 0,5-2 0,-1 1 0,-1 0 0,1-1 0,-1 0 0,0 0 0,0-1 0,0 0 0,0-1 0,0 1 0,-1-2 0,0 1 0,1-1 0,-2 0 0,1 0 0,11-13 0,-10 5-1365,-2-1-5461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24575,'-1'8'0,"0"0"0,-1 0 0,0-1 0,0 1 0,0-1 0,-1 1 0,-1-1 0,1 0 0,-1 0 0,0 0 0,0 0 0,-1-1 0,0 0 0,0 0 0,-1 0 0,0 0 0,-9 6 0,-5 4 0,-1-1 0,0-1 0,-1 0 0,-27 11 0,48-25 0,0 0 0,0 0 0,0 1 0,0-1 0,0 0 0,0 1 0,0-1 0,0 0 0,1 1 0,-1-1 0,0 1 0,0-1 0,0 1 0,1 0 0,-1-1 0,0 1 0,1 0 0,-1 0 0,0-1 0,1 1 0,-1 0 0,1 0 0,0 0 0,-1 0 0,1-1 0,0 1 0,-1 1 0,2-1 0,0 0 0,0 0 0,0 0 0,0 0 0,0-1 0,1 1 0,-1 0 0,0-1 0,0 1 0,1-1 0,-1 0 0,0 1 0,1-1 0,-1 0 0,3 0 0,62 3 0,-65-3 0,182-1-1365,-164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24575,'0'621'-1365,"0"-602"-5461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49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18 24575,'0'-1'0,"0"0"0,-1 0 0,1 0 0,0 0 0,-1 1 0,1-1 0,-1 0 0,1 0 0,-1 0 0,1 1 0,-1-1 0,1 0 0,-1 0 0,0 1 0,1-1 0,-1 1 0,0-1 0,0 1 0,1-1 0,-1 1 0,0-1 0,0 1 0,0-1 0,0 1 0,0 0 0,0 0 0,1-1 0,-1 1 0,0 0 0,0 0 0,0 0 0,0 0 0,0 0 0,0 0 0,0 0 0,0 1 0,0-1 0,-1 1 0,-2-1 0,0 1 0,0-1 0,0 1 0,0 0 0,0 1 0,1-1 0,-1 1 0,-4 1 0,1 3 0,0 1 0,0-1 0,0 1 0,1 0 0,0 1 0,1-1 0,-1 1 0,1 0 0,1 1 0,0-1 0,0 1 0,0 0 0,-3 15 0,3-7 0,1 0 0,1 0 0,0 0 0,1 0 0,1 0 0,4 29 0,-4-45 0,0 1 0,0-1 0,0 0 0,0 0 0,0 1 0,0-1 0,1 0 0,-1 0 0,1 1 0,-1-1 0,1 0 0,-1 0 0,1 0 0,-1 0 0,1 0 0,0 0 0,0 0 0,0 0 0,0 0 0,-1 0 0,1 0 0,0 0 0,1 0 0,-1-1 0,0 1 0,0 0 0,0-1 0,0 1 0,2 0 0,0-1 0,0 0 0,-1-1 0,1 1 0,0 0 0,-1-1 0,1 1 0,0-1 0,-1 0 0,1 0 0,-1 0 0,1 0 0,-1-1 0,3-1 0,5-4 0,0 0 0,-1 0 0,1-1 0,-2-1 0,12-12 0,-14 13 0,0-1 0,0 1 0,-1-1 0,0 0 0,-1 0 0,0-1 0,0 1 0,-1-1 0,0 0 0,-1 0 0,0 0 0,-1 0 0,1-20 0,-4 67 0,-1-16 0,2-1 0,2 31 0,-1-47 0,0 0 0,1-1 0,-1 1 0,1 0 0,0-1 0,0 1 0,0 0 0,0-1 0,1 0 0,-1 1 0,1-1 0,0 0 0,0 0 0,0 0 0,0 0 0,1 0 0,-1 0 0,1-1 0,0 1 0,4 2 0,-5-4 0,0 0 0,1-1 0,-1 1 0,0-1 0,0 0 0,1 0 0,-1 0 0,0 0 0,1 0 0,-1 0 0,0-1 0,0 1 0,1-1 0,-1 1 0,0-1 0,0 0 0,0 0 0,0 0 0,0 0 0,0 0 0,0 0 0,0-1 0,0 1 0,0-1 0,-1 1 0,1-1 0,0 0 0,1-2 0,5-6 0,1 0 0,-1 0 0,9-18 0,-10 15 0,-1-1 0,0 0 0,-1 0 0,-1 0 0,0-1 0,-1 1 0,-1-1 0,0 0 0,-1-21 0,0 25 0,-1 10 0,0-1 0,0 1 0,0 0 0,0 0 0,0-1 0,0 1 0,0 0 0,0 0 0,1 0 0,-1-1 0,0 1 0,1 0 0,-1 0 0,1 0 0,-1 0 0,1 0 0,0 0 0,-1 0 0,1 0 0,0 0 0,0 0 0,0 0 0,-1 0 0,1 0 0,2 0 0,-2 1 0,0 0 0,0 0 0,1 1 0,-1-1 0,0 0 0,0 1 0,0-1 0,1 0 0,-1 1 0,0 0 0,0-1 0,0 1 0,0 0 0,0-1 0,0 1 0,0 0 0,0 0 0,0 0 0,0 1 0,40 55 0,-36-49 0,0 2 0,-1-1 0,0 0 0,0 1 0,-1 0 0,-1 0 0,4 20 0,-6-26 0,0 1 0,1-1 0,-1 0 0,-1 0 0,1 1 0,-1-1 0,1 0 0,-1 0 0,0 0 0,-1 1 0,1-1 0,-1-1 0,0 1 0,1 0 0,-2 0 0,1-1 0,0 1 0,-1-1 0,0 1 0,0-1 0,-5 4 0,8-6 0,0-1 0,-1 1 0,1-1 0,-1 1 0,0-1 0,1 1 0,-1-1 0,1 0 0,-1 1 0,0-1 0,1 0 0,-1 1 0,0-1 0,0 0 0,1 0 0,-1 0 0,0 0 0,1 0 0,-1 0 0,0 0 0,0 0 0,1 0 0,-1 0 0,0 0 0,1 0 0,-1 0 0,0 0 0,0-1 0,0 1 0,-7-21 0,11-29 0,3 35 0,1-1 0,0 1 0,2 0 0,-1 0 0,2 1 0,18-22 0,-2 2 0,-11 20 0,-5 17 0,2 31 0,-5-10 0,18 19 0,-20-36 0,0 1 0,0 0 0,0 0 0,-1 0 0,0 1 0,4 14 0,-8-21 0,0 0 0,0 0 0,0 0 0,0 0 0,0 0 0,0 0 0,0 0 0,-1 0 0,1 0 0,-1 0 0,0 0 0,1 0 0,-1 0 0,0-1 0,0 1 0,0 0 0,0-1 0,-1 1 0,1 0 0,0-1 0,-1 1 0,1-1 0,-1 0 0,1 1 0,-1-1 0,0 0 0,0 0 0,1 0 0,-1 0 0,0 0 0,0-1 0,0 1 0,0-1 0,0 1 0,-2 0 0,0 0-50,1 0-1,0 0 1,0 0-1,0 0 0,-1-1 1,1 1-1,0-1 1,-1 0-1,1 0 1,0 0-1,-1 0 0,1-1 1,0 1-1,-1-1 1,1 0-1,0 0 1,0 0-1,0 0 0,0-1 1,0 1-1,0-1 1,0 0-1,0 1 1,0-1-1,1-1 1,-4-2-1,-5-9-6775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5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24575,'0'574'0,"2"-585"0,0 0 0,1 0 0,0 1 0,0-1 0,1 1 0,0 0 0,1 0 0,1 0 0,-1 1 0,1-1 0,1 1 0,0 1 0,0-1 0,1 1 0,9-7 0,-10 9 0,1 0 0,0 0 0,0 1 0,0 1 0,1-1 0,0 1 0,15-4 0,-22 7 0,0 1 0,-1-1 0,1 1 0,0 0 0,0 0 0,0 0 0,0 0 0,0 0 0,0 0 0,0 0 0,0 1 0,0-1 0,0 1 0,0-1 0,-1 1 0,1 0 0,3 1 0,-4 0 0,1 0 0,-1-1 0,1 1 0,-1 0 0,0 0 0,1 0 0,-1 0 0,0 0 0,0 0 0,-1 0 0,1 0 0,0 1 0,-1-1 0,1 0 0,-1 0 0,0 1 0,0-1 0,0 0 0,0 3 0,0-1 0,-1-1 0,1 0 0,-1 1 0,1-1 0,-1 1 0,0-1 0,-1 0 0,1 0 0,-1 1 0,1-1 0,-1 0 0,0 0 0,0-1 0,0 1 0,0 0 0,-1-1 0,1 1 0,-1-1 0,1 0 0,-1 0 0,0 0 0,0 0 0,-4 2 0,-9 4 0,0-1 0,0 0 0,-25 6 0,7-2 0,33-11 0,1 0 0,0 0 0,0 0 0,0 0 0,0 0 0,0 0 0,-1 0 0,1 0 0,0 0 0,0 0 0,0 0 0,0 0 0,0 1 0,0-1 0,-1 0 0,1 0 0,0 0 0,0 0 0,0 0 0,0 0 0,0 1 0,0-1 0,0 0 0,0 0 0,0 0 0,0 0 0,0 0 0,0 1 0,0-1 0,0 0 0,0 0 0,0 0 0,0 0 0,0 0 0,0 1 0,0-1 0,0 0 0,0 0 0,0 0 0,0 0 0,0 0 0,0 1 0,0-1 0,0 0 0,0 0 0,0 0 0,0 0 0,0 0 0,0 0 0,1 1 0,-1-1 0,0 0 0,0 0 0,0 0 0,0 0 0,0 0 0,0 0 0,1 0 0,-1 0 0,0 0 0,16 9 0,19 4 0,26 7-38,-32-9-405,0-3 1,59 11 0,-69-17-6384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0 24575,'-21'2'0,"1"2"0,0 0 0,0 1 0,0 1 0,1 0 0,0 2 0,0 0 0,-27 17 0,-59 23 0,63-35 0,-71 13 0,110-25 0,0-1 0,1 1 0,-1 0 0,1 0 0,-1 0 0,1 1 0,0-1 0,0 0 0,-1 1 0,1 0 0,0-1 0,0 1 0,0 0 0,1 0 0,-1 0 0,0 0 0,1 1 0,-1-1 0,1 0 0,0 1 0,0-1 0,0 0 0,0 1 0,0 0 0,0-1 0,1 1 0,-1-1 0,1 5 0,-2 9 0,2 1 0,0 0 0,3 27 0,-1-9 0,1 65 0,3 1 0,39 189 0,-4-109 0,-40-179 0,0 0 0,-1 0 0,1 0 0,0 0 0,0 0 0,1 0 0,-1 0 0,0 0 0,1-1 0,-1 1 0,1 0 0,-1-1 0,1 1 0,0-1 0,0 0 0,-1 0 0,1 1 0,0-1 0,0 0 0,0 0 0,0-1 0,1 1 0,-1 0 0,0-1 0,0 1 0,0-1 0,1 0 0,-1 0 0,0 0 0,0 0 0,4 0 0,7-2 0,1 0 0,-1-1 0,1-1 0,15-6 0,2 1 0,23-6-35,70-16-1295,-105 29-5496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5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43 24575,'0'-2'0,"0"1"0,0-1 0,0 0 0,0 1 0,0-1 0,0 0 0,-1 1 0,1-1 0,-1 1 0,1-1 0,-1 0 0,0 1 0,1-1 0,-1 1 0,0 0 0,0-1 0,0 1 0,0 0 0,0-1 0,0 1 0,-1 0 0,1 0 0,0 0 0,-1 0 0,1 0 0,-1 0 0,1 0 0,-1 1 0,1-1 0,-1 1 0,1-1 0,-1 1 0,1-1 0,-1 1 0,0 0 0,1 0 0,-1-1 0,0 1 0,1 1 0,-1-1 0,0 0 0,1 0 0,-1 1 0,0-1 0,1 0 0,-3 2 0,-5 0 0,-1 1 0,1 0 0,-1 1 0,1 0 0,0 0 0,-11 9 0,9-6 0,1 1 0,0 0 0,0 0 0,1 1 0,0 0 0,-10 15 0,17-22 0,1 0 0,-1 0 0,1 1 0,-1-1 0,1 1 0,0-1 0,0 1 0,0-1 0,0 1 0,1 0 0,-1-1 0,1 1 0,-1 0 0,1 0 0,0-1 0,0 1 0,0 0 0,1 0 0,-1-1 0,1 1 0,-1 0 0,1-1 0,0 1 0,0-1 0,0 1 0,0-1 0,1 1 0,-1-1 0,1 1 0,-1-1 0,1 0 0,0 0 0,0 0 0,0 0 0,3 2 0,15 11 0,-1-2 0,2-1 0,0-1 0,0 0 0,39 13 0,-28-12 0,51 28 0,-81-39 0,0 0 0,0 0 0,0 0 0,0 0 0,0 1 0,0-1 0,-1 1 0,1-1 0,-1 1 0,1-1 0,-1 1 0,0 0 0,1 0 0,-1 0 0,0 0 0,0 0 0,0 0 0,-1 0 0,1 0 0,0 0 0,-1 0 0,1 4 0,-1-3 0,-1 0 0,1 0 0,-1 0 0,0 0 0,0-1 0,0 1 0,0 0 0,0 0 0,-1-1 0,1 1 0,-1-1 0,0 1 0,0-1 0,-3 4 0,-3 1 0,0 0 0,0 0 0,-1-1 0,0 0 0,0 0 0,0-1 0,0-1 0,-15 6 0,10-6 30,1 0 0,-1-1 0,-21 2 0,30-5-129,1 0 0,-1 0 0,1 0 0,-1-1 0,0 1 0,1-1 0,-1 0 0,1-1 0,0 1 0,-1-1 0,1 0 0,0 0 0,0 0 0,-6-5 0,-4-6-6727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5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218 233 24575,'-1'-1'0,"1"0"0,0 0 0,0 0 0,-1 0 0,1 0 0,-1 0 0,1 0 0,-1 1 0,1-1 0,-1 0 0,0 0 0,1 1 0,-1-1 0,0 0 0,1 1 0,-1-1 0,0 1 0,0-1 0,0 1 0,0-1 0,1 1 0,-1-1 0,0 1 0,0 0 0,0 0 0,0-1 0,0 1 0,0 0 0,0 0 0,0 0 0,0 0 0,0 0 0,0 0 0,-1 1 0,-35 3 0,28-1 0,1 0 0,0 1 0,1 0 0,-1 0 0,1 0 0,-1 1 0,1 1 0,1-1 0,-1 1 0,1 0 0,0 0 0,0 1 0,1 0 0,0 0 0,0 0 0,0 1 0,1 0 0,0-1 0,1 1 0,0 1 0,0-1 0,1 0 0,0 1 0,-1 9 0,-3 12 0,3-15 0,0-1 0,1 1 0,0 0 0,1-1 0,2 22 0,-1-32 0,1-1 0,-1 1 0,1-1 0,0 1 0,1-1 0,-1 1 0,0-1 0,1 0 0,0 0 0,0 1 0,0-1 0,0 0 0,0-1 0,1 1 0,-1 0 0,1-1 0,0 1 0,-1-1 0,1 0 0,0 0 0,1 0 0,-1 0 0,0-1 0,0 1 0,1-1 0,-1 0 0,5 1 0,-5-1 0,-1-1 0,1 1 0,-1-1 0,1 0 0,-1 0 0,1 0 0,-1 0 0,1 0 0,-1-1 0,1 1 0,-1-1 0,0 1 0,1-1 0,-1 0 0,0 0 0,1 0 0,-1 0 0,2-2 0,1-1 0,0 1 0,-1-1 0,0 0 0,0 0 0,0-1 0,0 1 0,4-9 0,-1 1 0,-1 0 0,0 0 0,-1-1 0,0 0 0,-1 1 0,3-16 0,-4 0 0,-2 0 0,-2-41 0,1 52 0,0 46 0,-1-9 0,1 0 0,2 0 0,5 32 0,-6-47 0,0 0 0,0 0 0,1 0 0,-1-1 0,1 1 0,0-1 0,1 1 0,-1-1 0,1 0 0,0 1 0,0-2 0,0 1 0,0 0 0,1-1 0,0 1 0,0-1 0,-1 0 0,2 0 0,-1 0 0,9 3 0,-11-5 0,1 0 0,-1 0 0,1-1 0,0 1 0,0-1 0,-1 0 0,1 0 0,0 0 0,0 0 0,-1 0 0,1 0 0,0-1 0,0 1 0,-1-1 0,1 0 0,-1 0 0,1 0 0,-1 0 0,1-1 0,-1 1 0,1 0 0,-1-1 0,0 0 0,0 1 0,0-1 0,0 0 0,0 0 0,0 0 0,-1-1 0,1 1 0,2-5 0,5-8 0,-1-1 0,-1 1 0,11-35 0,-10 29 0,1-10 0,-8 25 0,0 0 0,1 0 0,0-1 0,1 1 0,-1 0 0,1 1 0,0-1 0,6-8 0,-8 13 0,-1 1 0,0-1 0,1 1 0,-1 0 0,0-1 0,1 1 0,-1 0 0,1-1 0,-1 1 0,1 0 0,-1-1 0,1 1 0,-1 0 0,1 0 0,-1 0 0,1 0 0,-1-1 0,1 1 0,0 0 0,-1 0 0,1 0 0,-1 0 0,1 0 0,-1 0 0,1 0 0,-1 1 0,1-1 0,-1 0 0,1 0 0,0 0 0,-1 0 0,1 1 0,-1-1 0,0 0 0,1 1 0,16 20 0,4 29 0,-21-50 0,11 41 0,-2 0 0,7 71 0,-18-133 0,1 1 0,1 0 0,4-32 0,-3 46 0,0-1 0,0 1 0,0 0 0,1 0 0,0-1 0,0 1 0,1 0 0,-1 0 0,1 1 0,1-1 0,-1 1 0,1-1 0,0 1 0,0 0 0,0 0 0,10-8 0,-13 13 0,0-1 0,0 0 0,0 0 0,0 1 0,0-1 0,0 1 0,0-1 0,0 1 0,0-1 0,0 1 0,0 0 0,0 0 0,1-1 0,-1 1 0,0 0 0,0 0 0,0 0 0,0 0 0,0 0 0,1 1 0,-1-1 0,0 0 0,0 0 0,0 1 0,0-1 0,0 0 0,0 1 0,0 0 0,2 0 0,-1 1 0,-1 0 0,1 0 0,0 1 0,-1-1 0,0 0 0,1 1 0,-1-1 0,0 1 0,0-1 0,0 1 0,-1 0 0,1 2 0,2 11 0,-1 0 0,-1 0 0,0 17 0,-3 28 0,2-88 0,4-50 0,-4 72 0,1 0 0,0 0 0,1 0 0,-1 0 0,1 0 0,0 0 0,0 0 0,1 1 0,0-1 0,-1 1 0,1 0 0,7-8 0,-9 11 0,-1 1 0,1-1 0,0 1 0,-1-1 0,1 1 0,-1-1 0,1 1 0,0 0 0,0-1 0,-1 1 0,1 0 0,0-1 0,0 1 0,-1 0 0,1 0 0,0 0 0,0 0 0,0 0 0,-1 0 0,1 0 0,0 0 0,0 0 0,0 0 0,-1 0 0,1 0 0,0 1 0,1-1 0,17 19 0,5 31 0,-24-49 0,6 16 0,24 51 0,-29-65 0,1 1 0,1 0 0,-1-1 0,0 0 0,1 1 0,0-1 0,-1 0 0,1 0 0,1-1 0,-1 1 0,0-1 0,1 1 0,-1-1 0,7 3 0,-8-5 0,-1 0 0,1 0 0,0 0 0,-1 1 0,1-2 0,0 1 0,-1 0 0,1 0 0,0 0 0,-1-1 0,1 1 0,-1-1 0,1 1 0,0-1 0,-1 0 0,1 0 0,-1 1 0,0-1 0,1 0 0,-1 0 0,0-1 0,1 1 0,-1 0 0,0 0 0,0-1 0,0 1 0,0 0 0,0-1 0,0 1 0,-1-1 0,1 1 0,0-1 0,-1 1 0,1-1 0,-1 0 0,0 1 0,1-3 0,2-6 0,-1-1 0,1 1 0,-2-1 0,1-14 0,0-40 0,-3 0 0,-3 0 0,-15-75 0,10 115 0,2 38 0,-1 42 0,8 51 0,4 0 0,29 170 0,-31-248 0,-2-23 0,0 0 0,0 0 0,0 0 0,1 1 0,0-1 0,0 0 0,0 0 0,1 0 0,0 0 0,-1 0 0,6 7 0,-7-12 0,0 0 0,0 1 0,0-1 0,0 0 0,0 0 0,1 0 0,-1 0 0,0 0 0,0 0 0,0 0 0,0 0 0,0 0 0,0 0 0,0 0 0,1 0 0,-1 0 0,0 0 0,0 0 0,0 0 0,0 0 0,0 0 0,0 0 0,1 0 0,-1 0 0,0 0 0,0 0 0,0 0 0,0 0 0,0 0 0,0 0 0,0 0 0,1 0 0,-1-1 0,0 1 0,0 0 0,0 0 0,0 0 0,0 0 0,0 0 0,0 0 0,0 0 0,0 0 0,0-1 0,0 1 0,1 0 0,-1 0 0,0 0 0,0 0 0,0 0 0,0 0 0,0-1 0,0 1 0,0 0 0,0 0 0,0 0 0,0 0 0,0 0 0,1-15 0,-4-12 0,-1 5 0,1 1 0,1-1 0,1 0 0,1 0 0,1 0 0,6-34 0,-6 49 0,0 1 0,0 0 0,1 0 0,0 0 0,0 0 0,1 0 0,0 1 0,-1-1 0,2 1 0,-1-1 0,1 1 0,0 0 0,0 0 0,0 1 0,1-1 0,-1 1 0,1 0 0,0 0 0,0 1 0,1-1 0,-1 1 0,1 0 0,0 1 0,-1-1 0,1 1 0,0 0 0,10-1 0,-13 2 0,0 1 0,0 0 0,0 0 0,0 0 0,0 0 0,0 0 0,0 1 0,0-1 0,0 1 0,0 0 0,0 0 0,0 0 0,-1 0 0,1 1 0,0-1 0,-1 1 0,1-1 0,-1 1 0,0 0 0,1 0 0,-1 0 0,0 0 0,0 0 0,0 1 0,0-1 0,-1 1 0,1-1 0,-1 1 0,1-1 0,-1 1 0,2 5 0,-2-3 0,0-1 0,1 1 0,-1-1 0,-1 1 0,1 0 0,-1 0 0,0-1 0,0 1 0,0 0 0,-1 0 0,1-1 0,-1 1 0,0 0 0,-1-1 0,1 1 0,-1-1 0,0 1 0,0-1 0,-4 6 0,1-4 0,0 0 0,-1 0 0,0 0 0,0-1 0,-1 0 0,1 0 0,-1 0 0,0-1 0,-1 0 0,1 0 0,-1-1 0,-10 3 0,14-4 0,0-1 0,0 0 0,0 0 0,0-1 0,-1 1 0,1-1 0,0 0 0,0 0 0,0 0 0,0-1 0,0 1 0,-1-1 0,1 0 0,0 0 0,0-1 0,1 1 0,-1-1 0,0 0 0,0 0 0,1 0 0,-1 0 0,1 0 0,0-1 0,0 0 0,-6-6 0,9 9 0,-1 0 0,1-1 0,-1 1 0,1 0 0,-1-1 0,1 1 0,-1-1 0,1 1 0,-1 0 0,1-1 0,0 1 0,-1-1 0,1 0 0,0 1 0,-1-1 0,1 1 0,0-1 0,0 1 0,0-1 0,0 0 0,-1 1 0,1-1 0,0 1 0,0-1 0,0 0 0,0 1 0,0-1 0,0 0 0,1 1 0,-1-1 0,0 1 0,0-1 0,0 1 0,1-1 0,-1 0 0,0 1 0,0-1 0,1 1 0,-1-1 0,0 1 0,1-1 0,-1 1 0,1-1 0,-1 1 0,1 0 0,-1-1 0,1 1 0,-1 0 0,1-1 0,-1 1 0,1 0 0,-1-1 0,1 1 0,0 0 0,-1 0 0,1 0 0,-1 0 0,1 0 0,0 0 0,-1 0 0,1 0 0,-1 0 0,1 0 0,0 0 0,-1 0 0,1 0 0,-1 0 0,1 0 0,0 1 0,52 5 0,-47-5 0,-1 0 0,0 0 0,1 0 0,-1-1 0,1 1 0,0-1 0,-1-1 0,1 1 0,-1-1 0,1 0 0,-1 0 0,0-1 0,1 0 0,-1 1 0,7-5 0,-6 2 0,0-1 0,0 1 0,-1-1 0,1-1 0,-1 1 0,0-1 0,-1 0 0,1 0 0,-1 0 0,4-9 0,3-6 0,0-2 0,-1 0 0,-1 0 0,-1 0 0,-1-1 0,-2-1 0,0 1 0,-1-1 0,-2 1 0,0-1 0,-3-27 0,2 39 0,-2 1 0,1 0 0,-1-1 0,-1 1 0,0 0 0,-1 0 0,0 0 0,-8-18 0,11 29 0,-1 0 0,1 1 0,0-1 0,0 0 0,-1 0 0,1 1 0,-1-1 0,1 0 0,0 1 0,-1-1 0,0 0 0,1 1 0,-1-1 0,1 1 0,-1-1 0,0 1 0,1-1 0,-1 1 0,0-1 0,1 1 0,-1 0 0,0-1 0,0 1 0,1 0 0,-1 0 0,0-1 0,0 1 0,0 0 0,1 0 0,-3 0 0,2 1 0,0 0 0,0 0 0,0 0 0,0 0 0,0 0 0,0 0 0,0 0 0,0 0 0,0 1 0,0-1 0,1 0 0,-1 0 0,0 1 0,1-1 0,-1 2 0,-11 54 0,14 235 0,-1-280 0,0-1 0,2 0 0,-1-1 0,1 1 0,1 0 0,0-1 0,0 0 0,1 0 0,0 0 0,10 13 0,-13-20 0,1 1 0,-1-1 0,1 0 0,-1 0 0,1 0 0,0 0 0,1 0 0,-1-1 0,0 1 0,1-1 0,-1 0 0,1 0 0,0 0 0,-1-1 0,1 1 0,0-1 0,0 0 0,0 0 0,0 0 0,0-1 0,1 0 0,-1 1 0,0-1 0,0 0 0,0-1 0,0 1 0,0-1 0,0 0 0,0 0 0,0 0 0,4-2 0,-3 0 0,0 0 0,-1-1 0,1 1 0,-1-1 0,1 0 0,-1 0 0,0 0 0,-1-1 0,1 1 0,-1-1 0,0 0 0,0 0 0,0 0 0,-1 0 0,4-11 0,2-10 0,11-53 0,-17 69 0,1-44 0,-11 30 0,7 24 0,1-1 0,-1 1 0,0 0 0,1-1 0,-1 1 0,0 0 0,1 0 0,-1-1 0,0 1 0,1 0 0,-1 0 0,0 0 0,0 0 0,1 0 0,-1 0 0,0 0 0,0 0 0,1 0 0,-1 0 0,0 0 0,1 0 0,-1 1 0,0-1 0,1 0 0,-1 0 0,0 1 0,1-1 0,-1 1 0,1-1 0,-1 0 0,0 2 0,-3 1 0,0 1 0,0 0 0,0 0 0,1 0 0,-1 0 0,1 1 0,0-1 0,1 1 0,-1 0 0,1 0 0,0 0 0,0 0 0,0 0 0,0 8 0,-3 5 0,2 1 0,-2 34 0,5-46 0,0 0 0,0 0 0,1 0 0,-1 0 0,2 0 0,-1 0 0,1 0 0,0-1 0,0 1 0,1-1 0,-1 1 0,6 6 0,-6-10 0,0-1 0,0 1 0,0-1 0,1 1 0,-1-1 0,1 0 0,0 0 0,-1 0 0,1 0 0,0-1 0,0 1 0,0-1 0,1 0 0,-1 0 0,0 0 0,0 0 0,1 0 0,-1-1 0,0 1 0,1-1 0,-1 0 0,1 0 0,-1 0 0,0-1 0,1 1 0,-1-1 0,4-1 0,1 0-124,1 0 0,-1-1 0,0 0 0,0 0 0,0-1 0,-1 0-1,1-1 1,-1 1 0,0-1 0,10-10 0,-6 3-6702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24575,'0'378'0,"5"-347"0,1-25 0,0-21 0,5-41 0,-8 33 0,2-1 0,0 1 0,1 0 0,1 1 0,1 0 0,2 0 0,12-24 0,-21 45 0,-1 0 0,1 0 0,0 0 0,-1 0 0,1 0 0,0 0 0,-1 0 0,1 0 0,0 0 0,0 0 0,0 0 0,0 0 0,0 1 0,0-1 0,0 0 0,0 1 0,0-1 0,0 1 0,0-1 0,1 1 0,-1 0 0,0-1 0,0 1 0,0 0 0,1 0 0,1 0 0,-2 1 0,1-1 0,-1 1 0,0 0 0,1 0 0,-1 0 0,0 0 0,0 1 0,0-1 0,0 0 0,0 0 0,0 1 0,0-1 0,0 0 0,0 1 0,-1-1 0,1 1 0,0 1 0,3 7 0,-1 1 0,0 0 0,-1-1 0,2 20 0,-5 77 0,2-129 0,-1-6 0,2-1 0,8-44 0,-8 66 0,-1-1 0,2 1 0,-1 0 0,1 0 0,-1 0 0,2 0 0,-1 0 0,1 0 0,0 1 0,1 0 0,-1 0 0,1 0 0,0 0 0,1 1 0,9-8 0,-13 12 0,-1 1 0,0-1 0,0 1 0,0-1 0,1 1 0,-1-1 0,0 1 0,1 0 0,-1 0 0,0-1 0,1 1 0,-1 0 0,0 0 0,1 1 0,-1-1 0,0 0 0,0 0 0,1 1 0,-1-1 0,0 0 0,1 1 0,-1-1 0,0 1 0,0 0 0,0-1 0,0 1 0,0 0 0,0 0 0,0 0 0,0 0 0,0 0 0,0 0 0,0 0 0,0 0 0,-1 0 0,1 0 0,0 0 0,-1 0 0,1 1 0,0 0 0,4 9 0,0 1 0,0-1 0,4 18 0,-5-17 0,20 90 131,-9-31-1627,-12-61-5330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0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24575,'2'3'0,"1"0"0,0 0 0,0-1 0,0 1 0,0-1 0,0 0 0,1 0 0,-1 0 0,4 2 0,-5-4 0,1 1 0,-1-1 0,0 0 0,1 0 0,-1 0 0,0 0 0,0 0 0,1 0 0,-1-1 0,0 1 0,0-1 0,1 1 0,-1-1 0,0 0 0,0 0 0,0 0 0,3-2 0,-2 0 0,0 0 0,0 0 0,0-1 0,0 1 0,0-1 0,-1 1 0,0-1 0,1 0 0,-2 0 0,1 0 0,0 0 0,-1-1 0,0 1 0,2-8 0,-3 9 0,1 0 0,-1 0 0,1 0 0,-1 0 0,0 0 0,-1 0 0,1 0 0,0 0 0,-1 0 0,0-3 0,0 5 0,1-1 0,-1 1 0,1 0 0,-1 0 0,1 0 0,-1 1 0,0-1 0,0 0 0,1 0 0,-1 0 0,0 0 0,0 1 0,0-1 0,0 0 0,0 1 0,0-1 0,0 0 0,0 1 0,0 0 0,0-1 0,0 1 0,0 0 0,0-1 0,0 1 0,-3 0 0,2 0 0,0 0 0,0 0 0,0 0 0,0 1 0,0-1 0,0 1 0,0-1 0,0 1 0,0 0 0,0 0 0,0 0 0,0 0 0,1 0 0,-1 0 0,0 1 0,1-1 0,-1 0 0,1 1 0,-1 0 0,1-1 0,0 1 0,0 0 0,-1-1 0,1 1 0,0 0 0,-1 3 0,-3 7 0,1-1 0,0 1 0,-3 17 0,2-9 0,2-11 0,1 0 0,0 0 0,0 1 0,1-1 0,0 1 0,0-1 0,2 15 0,-1-22 0,1 1 0,0 0 0,-1-1 0,1 1 0,0-1 0,0 0 0,0 1 0,1-1 0,-1 0 0,0 0 0,1 1 0,0-1 0,-1 0 0,1 0 0,0-1 0,0 1 0,0 0 0,0-1 0,1 1 0,-1-1 0,0 0 0,0 0 0,1 1 0,-1-2 0,1 1 0,-1 0 0,1 0 0,0-1 0,-1 1 0,1-1 0,3 0 0,6 1 0,0-1 0,0-1 0,-1 0 0,1 0 0,0-1 0,0-1 0,-1 0 0,1 0 0,-1-1 0,0-1 0,0 1 0,0-2 0,15-10 0,-19 12 0,0-1 0,-1 0 0,1 0 0,-1-1 0,0 0 0,-1 0 0,1 0 0,-1-1 0,-1 0 0,1 0 0,-1 0 0,0 0 0,0-1 0,-1 1 0,0-1 0,-1 0 0,0 0 0,0 0 0,0 0 0,0-11 0,-2 15 0,0 1 0,-1 0 0,1 0 0,0 0 0,-1-1 0,0 1 0,0 0 0,0 0 0,0 0 0,0 0 0,-1 0 0,1 1 0,-1-1 0,0 0 0,0 1 0,0-1 0,0 1 0,0-1 0,-1 1 0,1 0 0,-1 0 0,1 0 0,-1 0 0,0 1 0,-2-2 0,2 2 0,1 0 0,-1 0 0,1 1 0,-1-1 0,1 1 0,-1-1 0,1 1 0,-1 0 0,1 0 0,-1 0 0,0 0 0,1 1 0,-1-1 0,1 1 0,-1 0 0,1-1 0,-1 1 0,1 0 0,0 0 0,-1 1 0,1-1 0,0 0 0,0 1 0,0-1 0,0 1 0,0 0 0,0 0 0,0 0 0,1 0 0,-3 3 0,-3 6 0,1 0 0,1 1 0,0 0 0,0-1 0,1 2 0,1-1 0,0 0 0,0 1 0,1-1 0,1 1 0,0 0 0,1 0 0,1-1 0,2 20 0,-3-30 0,0-1 0,0 1 0,0 0 0,0 0 0,1 0 0,-1 0 0,1-1 0,-1 1 0,1 0 0,0 0 0,0-1 0,-1 1 0,1-1 0,0 1 0,1-1 0,-1 1 0,0-1 0,0 1 0,1-1 0,-1 0 0,0 0 0,1 0 0,-1 0 0,1 0 0,0 0 0,-1 0 0,1 0 0,0 0 0,-1-1 0,1 1 0,0-1 0,0 0 0,0 1 0,-1-1 0,1 0 0,0 0 0,0 0 0,0 0 0,3-1 0,-1 0 0,0 0 0,-1 0 0,1 0 0,0-1 0,-1 1 0,1-1 0,-1 0 0,1 0 0,-1 0 0,0-1 0,0 1 0,0-1 0,0 0 0,-1 1 0,1-1 0,-1-1 0,1 1 0,1-3 0,5-16 0,0-1 0,-2 1 0,-1-1 0,6-33 0,-12 64 0,0 1 0,0 0 0,1 0 0,1 0 0,-1 0 0,1-1 0,1 1 0,0-1 0,0 0 0,0 1 0,1-1 0,1-1 0,-1 1 0,1-1 0,0 1 0,10 9 0,-14-17 0,-1 1 0,1-1 0,0 1 0,-1-1 0,1 0 0,0 1 0,-1-1 0,1 0 0,0 1 0,0-1 0,0 0 0,-1 0 0,1 0 0,0 1 0,0-1 0,0 0 0,-1 0 0,1 0 0,0-1 0,0 1 0,0 0 0,-1 0 0,1 0 0,0-1 0,0 1 0,-1 0 0,3-1 0,17-21 0,5-32 0,-16 17 0,-7 28 0,-1 1 0,1-1 0,1 1 0,0 0 0,0 0 0,0 0 0,1 1 0,9-14 0,-12 20 0,-1 1 0,0-1 0,0 1 0,1 0 0,-1-1 0,0 1 0,1-1 0,-1 1 0,1 0 0,-1-1 0,0 1 0,1 0 0,-1 0 0,1-1 0,-1 1 0,1 0 0,-1 0 0,1 0 0,-1-1 0,1 1 0,-1 0 0,1 0 0,-1 0 0,1 0 0,-1 0 0,1 0 0,-1 0 0,1 0 0,-1 0 0,1 0 0,0 1 0,9 14 0,0 37 0,-8-39 0,13 55 0,-16-83 0,1 0 0,0 0 0,1 0 0,1 0 0,0 0 0,1 1 0,1-1 0,0 0 0,9-20 0,-11 31 0,0 0 0,0 0 0,0 1 0,0-1 0,1 1 0,-1 0 0,1 0 0,0 0 0,0 0 0,0 0 0,0 0 0,0 1 0,1 0 0,-1-1 0,1 1 0,4-1 0,-6 2 0,0 1 0,1-1 0,-1 1 0,0 0 0,1 0 0,-1 0 0,0 0 0,0 0 0,1 1 0,-1-1 0,0 1 0,0-1 0,0 1 0,0 0 0,0 0 0,1 0 0,-1 0 0,-1 0 0,1 0 0,0 1 0,0-1 0,0 0 0,-1 1 0,1 0 0,-1-1 0,1 1 0,-1 0 0,0 0 0,1 0 0,0 2 0,4 7 0,-1 0 0,0 1 0,-1-1 0,0 1 0,3 13 0,-5-15 0,1 0 0,-1 0 0,2-1 0,-1 1 0,2-1 0,-1 0 0,11 16 0,-14-25-52,-1 1-1,1 0 1,0 0-1,-1-1 1,1 1-1,-1 0 1,1-1-1,0 1 1,0-1-1,-1 1 1,1-1-1,0 1 1,0-1-1,0 1 1,0-1-1,-1 0 1,1 0-1,0 1 1,0-1-1,0 0 0,0 0 1,0 0-1,0 0 1,0 0-1,1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0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24575,'53'-3'0,"-1"-2"0,0-2 0,57-16 0,-42 8 0,-66 15 0,1-1 0,-1 1 0,0 0 0,1-1 0,-1 1 0,1 0 0,-1 0 0,0 0 0,1 0 0,-1 0 0,1 1 0,-1-1 0,0 0 0,1 0 0,-1 1 0,0-1 0,1 1 0,-1 0 0,0-1 0,0 1 0,0 0 0,0 0 0,1-1 0,-1 1 0,0 0 0,0 0 0,0 0 0,-1 0 0,1 1 0,0-1 0,0 0 0,-1 0 0,1 0 0,0 1 0,-1-1 0,1 0 0,-1 1 0,0-1 0,1 0 0,-1 1 0,0-1 0,0 1 0,0-1 0,0 0 0,0 3 0,-1 10 0,0 1 0,-1-1 0,-6 26 0,2-9 0,3-10 0,2 1 0,1 0 0,1 0 0,1 0 0,0-1 0,2 1 0,1-1 0,0 0 0,10 23 0,18 48 0,3 4 0,31 136 0,-66-230 0,-1-1 0,1 1 0,-1 0 0,1 0 0,-1-1 0,0 1 0,1 0 0,-1 0 0,0 0 0,0 0 0,0 0 0,0-1 0,-1 1 0,1 0 0,0 0 0,-1 0 0,0-1 0,1 1 0,-1 0 0,0-1 0,0 1 0,0 0 0,0-1 0,0 1 0,0-1 0,-2 2 0,0-1 0,0-1 0,-1-1 0,1 1 0,-1 0 0,1-1 0,-1 0 0,1 1 0,-1-2 0,1 1 0,-1 0 0,1-1 0,0 1 0,-5-2 0,-29-3-455,0 2 0,-43 1 0,61 2-6371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0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24575,'161'13'0,"-130"-11"0,1-1 0,0-2 0,-1-1 0,59-11 0,-88 13-54,0 0-1,-1 0 0,1 0 1,0-1-1,0 1 1,-1-1-1,1 1 0,-1-1 1,1 1-1,0-1 1,-1 0-1,1 0 0,-1 0 1,1 0-1,-1 0 0,0 0 1,0 0-1,1-1 1,-1 1-1,0 0 0,0-1 1,0 1-1,0 0 1,1-3-1,-2-5-6771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24575,'0'-2'0,"1"1"0,-1 0 0,1 0 0,0 0 0,-1-1 0,1 1 0,0 0 0,0 0 0,-1 0 0,1 0 0,0 0 0,0 1 0,0-1 0,0 0 0,1 0 0,-1 1 0,0-1 0,0 0 0,0 1 0,3-1 0,30-12 0,-26 10 0,230-99-17,-148 61-1331,-80 37-5478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0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24575,'1'1'0,"-1"0"0,1 0 0,-1 0 0,1 0 0,0 0 0,0 0 0,-1 0 0,1 0 0,0 0 0,0 0 0,0-1 0,0 1 0,0 0 0,0-1 0,0 1 0,0 0 0,0-1 0,0 1 0,1-1 0,-1 0 0,1 1 0,33 10 0,-27-9 0,16 5 0,-4-2 0,1 2 0,-1 0 0,34 17 0,-49-21 0,-1-1 0,0 1 0,0 0 0,0 0 0,0 0 0,0 1 0,0 0 0,-1-1 0,0 1 0,0 0 0,0 1 0,0-1 0,-1 0 0,1 1 0,-1-1 0,0 1 0,-1 0 0,1 0 0,-1 0 0,0 0 0,1 6 0,-3-5 7,1-1-1,-1 0 0,0 0 1,0 1-1,-1-1 0,0 0 1,0 0-1,0 0 0,0-1 1,-1 1-1,1 0 0,-1-1 1,-6 6-1,-50 56-755,47-54 44,-2 2-6121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 24575,'-30'2'0,"-1"1"0,1 2 0,0 1 0,-40 14 0,-49 10 0,117-30 0,-75 17 0,72-16 0,0 1 0,1-1 0,-1 1 0,0 0 0,1 0 0,0 1 0,-1-1 0,1 1 0,0 0 0,0 0 0,1 0 0,-1 1 0,-3 4 0,6-4 0,0 0 0,0 0 0,1 0 0,0 0 0,0 0 0,0 0 0,0 0 0,1 0 0,0 0 0,0 0 0,0-1 0,0 1 0,0 0 0,1 0 0,-1-1 0,1 1 0,0 0 0,3 3 0,8 23 0,15 90 0,17 173 0,-25-141 0,-16-125 0,14 52 0,-18-78 0,1 0 0,0 0 0,0 0 0,-1 0 0,1 0 0,0 0 0,0 0 0,0-1 0,0 1 0,0 0 0,0 0 0,0-1 0,0 1 0,0-1 0,0 1 0,1-1 0,-1 1 0,0-1 0,0 0 0,0 0 0,1 1 0,-1-1 0,0 0 0,0 0 0,1 0 0,-1 0 0,0-1 0,0 1 0,3-1 0,40-10 0,-36 9 0,51-12-682,63-7-1,-104 19-6143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22 24575,'0'-1'0,"-1"0"0,1 0 0,0 0 0,-1 0 0,1 0 0,-1 0 0,0 0 0,1 0 0,-1 1 0,0-1 0,0 0 0,1 0 0,-1 1 0,0-1 0,0 1 0,0-1 0,0 0 0,0 1 0,0 0 0,0-1 0,0 1 0,0 0 0,0-1 0,0 1 0,0 0 0,0 0 0,-1 0 0,-35-4 0,33 3 0,-7 1 0,-1 1 0,1-1 0,0 2 0,0-1 0,-1 2 0,1-1 0,1 2 0,-1-1 0,-11 6 0,15-6 0,1 1 0,-1-1 0,1 1 0,-1 1 0,1-1 0,0 1 0,1 0 0,-1 0 0,1 1 0,0-1 0,0 1 0,1 0 0,0 1 0,-5 9 0,8-15 0,0 1 0,1-1 0,-1 1 0,1-1 0,-1 1 0,1 0 0,0-1 0,0 1 0,0 0 0,0 0 0,0-1 0,0 1 0,0 0 0,0-1 0,1 1 0,-1 0 0,1-1 0,-1 1 0,1-1 0,-1 1 0,1-1 0,0 1 0,0-1 0,0 1 0,0-1 0,0 0 0,0 1 0,0-1 0,1 0 0,-1 0 0,0 0 0,1 0 0,-1 0 0,0 0 0,1 0 0,-1-1 0,1 1 0,0 0 0,2 0 0,9 3 0,0 0 0,0-1 0,0-1 0,15 2 0,-9-2 0,-6 0 0,25 5 0,47 13 0,-76-17 0,0 0 0,-1 0 0,1 0 0,-1 2 0,0-1 0,0 1 0,0 0 0,0 0 0,-1 1 0,0 0 0,7 8 0,-12-11 0,0-1 0,0 1 0,0 0 0,0 0 0,0 0 0,-1 0 0,0 0 0,1 1 0,-1-1 0,0 0 0,-1 1 0,1-1 0,-1 0 0,1 1 0,-1-1 0,0 1 0,0-1 0,0 1 0,-2 5 0,1-4 0,-1 0 0,-1 1 0,1-1 0,-1 0 0,1 0 0,-1 0 0,-1-1 0,1 1 0,-1-1 0,0 1 0,-4 3 0,-2 0 0,0 1 0,0-2 0,-1 1 0,0-2 0,0 1 0,-1-2 0,1 1 0,-1-2 0,-25 7 0,33-10-36,0 0 0,0 0 0,0-1 1,0 0-1,0 0 0,0 0 0,0 0 0,0-1 0,1 1 0,-1-1 0,0 0 0,0 0 0,0 0 0,1-1 0,-1 0 0,0 1 0,1-1 1,0 0-1,-1-1 0,1 1 0,0-1 0,0 1 0,0-1 0,1 0 0,-1 0 0,1 0 0,-1 0 0,1 0 0,0-1 0,0 1 0,1-1 1,-1 0-1,1 1 0,-1-1 0,1 0 0,0 0 0,0-5 0,0-9-6790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203 344 24575,'-3'-3'0,"0"1"0,0 0 0,0 0 0,0 0 0,0 0 0,-1 0 0,1 1 0,0-1 0,-1 1 0,1 0 0,-1 0 0,0 0 0,1 1 0,-1-1 0,0 1 0,1 0 0,-1 0 0,0 0 0,1 1 0,-1-1 0,0 1 0,1 0 0,-1 0 0,-4 2 0,2-1 0,0 0 0,0 1 0,1 0 0,-1 0 0,1 1 0,0-1 0,0 1 0,0 0 0,0 1 0,1-1 0,0 1 0,0 0 0,-5 6 0,3 1 0,0 0 0,1 0 0,1 0 0,0 0 0,0 1 0,-3 22 0,7-30 0,-1 0 0,1 0 0,0 0 0,0 0 0,1 0 0,0 0 0,-1 0 0,2-1 0,1 8 0,-2-10 0,0 0 0,0 0 0,1 0 0,-1 0 0,0 0 0,1 0 0,-1 0 0,1 0 0,0 0 0,0-1 0,-1 1 0,1-1 0,0 0 0,0 1 0,1-1 0,-1 0 0,0 0 0,0 0 0,0-1 0,3 2 0,-1-2 0,-1 1 0,1-1 0,-1 0 0,0 0 0,1 0 0,-1 0 0,0 0 0,1-1 0,-1 0 0,0 1 0,1-1 0,-1-1 0,0 1 0,0 0 0,0-1 0,0 1 0,0-1 0,0 0 0,-1 0 0,1 0 0,0-1 0,-1 1 0,0 0 0,1-1 0,-1 0 0,3-4 0,-1 0 0,0 1 0,0-1 0,-1 0 0,0 0 0,0 0 0,0-1 0,-1 1 0,0 0 0,-1-1 0,2-13 0,-4-36 0,3 70 0,1 0 0,0 1 0,1-1 0,9 19 0,-10-27 0,-1 0 0,1 0 0,0 0 0,0 0 0,0-1 0,1 0 0,6 7 0,-9-10 0,1 0 0,-1 0 0,1 0 0,0 0 0,-1 0 0,1 0 0,0 0 0,-1 0 0,1-1 0,0 1 0,0-1 0,0 1 0,0-1 0,-1 0 0,1 0 0,0 0 0,0 0 0,0 0 0,0 0 0,0 0 0,0-1 0,2 0 0,0 0 0,-1-1 0,0 1 0,0-1 0,0 0 0,0 0 0,0 0 0,0-1 0,-1 1 0,1-1 0,-1 1 0,0-1 0,1 0 0,-1 0 0,-1 0 0,4-5 0,20-58 0,-4 13 0,-21 53 0,0-1 0,0 1 0,0-1 0,1 1 0,-1-1 0,0 1 0,0 0 0,1-1 0,-1 1 0,0-1 0,1 1 0,-1 0 0,0-1 0,1 1 0,-1 0 0,0-1 0,1 1 0,-1 0 0,1 0 0,-1-1 0,1 1 0,-1 0 0,1 0 0,-1 0 0,1 0 0,-1 0 0,0 0 0,1 0 0,-1-1 0,1 1 0,-1 1 0,1-1 0,-1 0 0,1 0 0,-1 0 0,1 0 0,0 0 0,14 18 0,2 30 0,9 151 0,-19-174 0,0-36 0,1-41 0,-9 8 0,0 31 0,0 0 0,1 0 0,1 0 0,0 0 0,4-13 0,-5 25 0,0 1 0,0-1 0,0 0 0,0 1 0,0-1 0,0 0 0,0 1 0,1-1 0,-1 0 0,0 1 0,1-1 0,-1 0 0,0 1 0,1-1 0,-1 1 0,1-1 0,-1 1 0,1-1 0,-1 1 0,1-1 0,-1 1 0,1 0 0,-1-1 0,1 1 0,-1 0 0,1-1 0,1 1 0,10 11 0,4 28 0,3 44 0,-18-102 0,0 1 0,1-1 0,1 1 0,1 0 0,10-29 0,-13 44 0,0 1 0,-1-1 0,2 0 0,-1 1 0,0 0 0,0-1 0,1 1 0,0 0 0,-1-1 0,1 1 0,0 0 0,0 0 0,0 1 0,0-1 0,0 0 0,0 1 0,1-1 0,3-1 0,-4 3 0,0-1 0,0 1 0,0 0 0,0 0 0,0 0 0,0 0 0,0 0 0,0 1 0,0-1 0,0 1 0,0-1 0,0 1 0,0 0 0,0-1 0,0 1 0,-1 0 0,1 0 0,3 3 0,7 7 0,0 0 0,0 1 0,-1 0 0,18 27 0,-14-18 0,-6-10 0,0 1 0,1-1 0,0-1 0,0 0 0,20 14 0,-28-23 0,1 1 0,-1-1 0,0 1 0,0-1 0,1 0 0,-1 0 0,0 0 0,1-1 0,-1 1 0,1 0 0,-1-1 0,1 0 0,-1 0 0,1 1 0,-1-1 0,1-1 0,0 1 0,-1 0 0,1-1 0,-1 1 0,0-1 0,1 0 0,-1 0 0,1 1 0,-1-2 0,0 1 0,0 0 0,1 0 0,-1-1 0,0 1 0,0-1 0,0 0 0,-1 0 0,1 0 0,0 0 0,-1 0 0,1 0 0,-1 0 0,2-3 0,1-3 0,0 0 0,-1-1 0,0 1 0,0-1 0,0 0 0,-1 0 0,-1 0 0,0 0 0,1-16 0,-7-87 0,4 93 0,-4-10 0,0 0 0,-2 1 0,-15-42 0,8 26 0,-4 9 0,18 34 0,0 1 0,0 0 0,-1 0 0,1-1 0,0 1 0,0 0 0,0 0 0,-1 0 0,1 0 0,0-1 0,0 1 0,-1 0 0,1 0 0,0 0 0,0 0 0,-1 0 0,1 0 0,0-1 0,0 1 0,-1 0 0,1 0 0,0 0 0,-1 0 0,1 0 0,0 0 0,0 0 0,-1 0 0,1 0 0,0 0 0,-1 1 0,1-1 0,0 0 0,0 0 0,-1 0 0,1 0 0,0 0 0,-1 1 0,-6 21 0,3 48 0,3 1 0,15 132 0,0 30 0,-14-225 0,-1-5 0,1 0 0,0 0 0,0 0 0,0 0 0,0 0 0,1 0 0,-1 0 0,1 0 0,0 0 0,-1-1 0,1 1 0,1 0 0,1 4 0,-2-7 0,-1 0 0,1-1 0,-1 1 0,1-1 0,-1 1 0,1-1 0,-1 1 0,1-1 0,-1 1 0,1-1 0,-1 1 0,1-1 0,-1 1 0,0-1 0,1 0 0,-1 1 0,0-1 0,0 0 0,0 1 0,1-1 0,-1 0 0,0 1 0,0-1 0,0 0 0,0 1 0,0-1 0,0 0 0,0-1 0,3-25 0,-1-6 0,1-1 0,15-66 0,-15 88 0,1 0 0,1 1 0,0-1 0,1 1 0,0 0 0,0 0 0,1 0 0,1 1 0,-1 0 0,2 1 0,12-13 0,-13 16 0,0-1 0,0 1 0,0 1 0,1-1 0,14-5 0,-22 11 0,0-1 0,0 0 0,0 1 0,1-1 0,-1 0 0,0 1 0,1 0 0,-1-1 0,0 1 0,1 0 0,-1 0 0,0 0 0,1 0 0,-1 0 0,0 0 0,1 0 0,-1 0 0,0 0 0,1 1 0,-1-1 0,0 1 0,1-1 0,-1 1 0,0-1 0,0 1 0,1 0 0,-1-1 0,0 1 0,0 0 0,0 0 0,0 0 0,0 0 0,0 0 0,0 0 0,-1 0 0,1 0 0,0 0 0,0 1 0,-1-1 0,1 0 0,-1 0 0,1 1 0,-1-1 0,0 0 0,1 1 0,-1-1 0,0 0 0,0 1 0,0-1 0,0 2 0,0 1 0,-1 0 0,0 0 0,1 0 0,-1 0 0,-1 0 0,1 0 0,0 0 0,-1 0 0,0-1 0,0 1 0,0-1 0,0 1 0,-1-1 0,1 0 0,-1 0 0,0 0 0,0 0 0,0-1 0,-4 4 0,-9 6 0,0 0 0,-26 13 0,38-23 0,0 0 0,0 0 0,0 0 0,0-1 0,-1 0 0,1 1 0,0-2 0,-8 2 0,11-2 0,0 0 0,0 0 0,0 0 0,1 0 0,-1 0 0,0-1 0,0 1 0,0 0 0,1 0 0,-1-1 0,0 1 0,0 0 0,1-1 0,-1 1 0,0-1 0,1 1 0,-1-1 0,0 1 0,1-1 0,-1 1 0,0-2 0,0 1 0,1-1 0,0 1 0,-1 0 0,1-1 0,0 1 0,-1-1 0,1 1 0,0-1 0,0 1 0,0-1 0,1 1 0,-1 0 0,0-1 0,0 1 0,1-1 0,0-2 0,4-5 0,0 0 0,0 1 0,0 0 0,1-1 0,1 2 0,-1-1 0,1 1 0,1 0 0,-1 0 0,1 1 0,10-6 0,-4 1 0,-1 1 0,20-22 0,-25 22 0,0 0 0,-1 0 0,0 0 0,0-1 0,-1 0 0,0-1 0,-1 1 0,-1-1 0,0 0 0,0 0 0,-1 0 0,-1-1 0,0 1 0,0-1 0,-2 1 0,0-17 0,0 16 0,-1 0 0,0-1 0,-4-17 0,4 29 0,1-1 0,-1 0 0,1 1 0,-1-1 0,0 1 0,0 0 0,0-1 0,-1 1 0,1 0 0,0-1 0,-1 1 0,0 0 0,1 0 0,-1 0 0,0 0 0,0 1 0,0-1 0,0 0 0,0 1 0,0 0 0,-1-1 0,1 1 0,0 0 0,-5-1 0,5 1 0,1 1 0,-1 0 0,1 1 0,0-1 0,-1 0 0,1 0 0,-1 1 0,1-1 0,0 0 0,-1 1 0,1 0 0,0-1 0,0 1 0,-1 0 0,1-1 0,0 1 0,0 0 0,0 0 0,0 0 0,0 0 0,0 0 0,0 0 0,0 1 0,0-1 0,1 0 0,-1 0 0,0 1 0,1-1 0,-1 0 0,0 3 0,-12 51 0,10-39 0,-1 6 0,0 0 0,2 0 0,1 0 0,1 0 0,0 0 0,2 0 0,1-1 0,0 1 0,8 26 0,-8-38 0,0-1 0,0 1 0,1 0 0,0-1 0,0 0 0,1 0 0,1 0 0,-1 0 0,1-1 0,1 0 0,0 0 0,0-1 0,0 0 0,1 0 0,0-1 0,0 0 0,1 0 0,-1-1 0,1 0 0,1 0 0,16 5 0,-22-9 0,0 0 0,0 0 0,1-1 0,-1 1 0,0-1 0,0 0 0,1 0 0,-1-1 0,0 1 0,1-1 0,-1 0 0,0 0 0,0 0 0,0-1 0,0 1 0,0-1 0,0 0 0,0 0 0,-1 0 0,1-1 0,-1 0 0,0 1 0,1-1 0,-1 0 0,0 0 0,-1-1 0,1 1 0,0-1 0,-1 1 0,0-1 0,0 0 0,3-7 0,-2 3 0,1-1 0,-2 1 0,1-1 0,-1 0 0,0 0 0,-1 0 0,0 0 0,0 0 0,-1 0 0,0 0 0,-1 0 0,0 0 0,0 0 0,-5-16 0,6 25 0,0 0 0,0-1 0,0 1 0,0-1 0,0 1 0,-1-1 0,1 1 0,0-1 0,0 1 0,0 0 0,0-1 0,0 1 0,-1-1 0,1 1 0,0 0 0,0-1 0,-1 1 0,1 0 0,0-1 0,-1 1 0,1 0 0,0 0 0,-1-1 0,1 1 0,0 0 0,-1 0 0,1-1 0,-1 1 0,1 0 0,0 0 0,-1 0 0,1 0 0,-1 0 0,1 0 0,-1-1 0,1 1 0,0 0 0,-1 0 0,1 0 0,-1 1 0,0-1 0,-12 18 0,-2 30 0,14-40 0,0 0 0,1 0 0,0 0 0,0 0 0,1 0 0,-1 0 0,2 0 0,-1 0 0,1 0 0,1 0 0,3 8 0,-5-14 0,1 1 0,0 0 0,0-1 0,0 1 0,0-1 0,0 1 0,0-1 0,1 0 0,-1 0 0,1 0 0,-1 0 0,1-1 0,0 1 0,0-1 0,0 0 0,0 1 0,0-1 0,0 0 0,0-1 0,0 1 0,0-1 0,0 1 0,1-1 0,-1 0 0,0 0 0,0 0 0,0-1 0,1 1 0,-1-1 0,6-1 0,23-12-1365,-21 4-5461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24575,'0'-1'0,"0"1"0,0 0 0,0-1 0,0 1 0,0-1 0,0 1 0,0 0 0,0-1 0,0 1 0,0-1 0,0 1 0,0 0 0,0-1 0,0 1 0,0-1 0,0 1 0,0 0 0,0-1 0,1 1 0,-1 0 0,0-1 0,0 1 0,0 0 0,1-1 0,-1 1 0,0 0 0,0-1 0,1 1 0,-1 0 0,0 0 0,1-1 0,-1 1 0,0 0 0,1 0 0,-1 0 0,1 0 0,-1-1 0,0 1 0,1 0 0,-1 0 0,0 0 0,1 0 0,0 0 0,20 13 0,27 39 0,-40-42 0,77 106 0,-30-37 0,-54-79 0,-1 1 0,0-1 0,1 1 0,-1-1 0,0 1 0,1-1 0,-1 1 0,1-1 0,-1 1 0,1-1 0,-1 1 0,1-1 0,-1 0 0,1 1 0,-1-1 0,1 0 0,0 1 0,-1-1 0,1 0 0,-1 0 0,1 0 0,0 0 0,-1 1 0,1-1 0,0 0 0,-1 0 0,1 0 0,0 0 0,0-1 0,11-15 0,1-41 0,-11 45 0,34-125 63,11-55-1491,-46 183-5398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24575,'-3'0'0,"0"1"0,0 0 0,-1 0 0,1 0 0,0 1 0,0-1 0,0 1 0,0-1 0,1 1 0,-1 0 0,0 0 0,1 1 0,-1-1 0,1 0 0,0 1 0,0-1 0,-3 4 0,-1 3 0,0 0 0,0 0 0,-9 20 0,11-19 0,-16 47 0,19-55 0,1 0 0,-1 0 0,1 0 0,0 0 0,-1 0 0,1 0 0,0 0 0,0 0 0,0 0 0,1 1 0,-1-1 0,0 0 0,1 0 0,0 0 0,-1 0 0,1 0 0,0 0 0,0 0 0,0-1 0,0 1 0,0 0 0,0 0 0,3 2 0,-3-4 0,0 1 0,0 0 0,0-1 0,0 1 0,0-1 0,0 1 0,0-1 0,0 1 0,0-1 0,0 0 0,0 0 0,0 0 0,1 1 0,-1-1 0,0 0 0,0 0 0,0 0 0,0-1 0,0 1 0,0 0 0,1 0 0,-1-1 0,0 1 0,1-1 0,26-21 0,-22 14 0,-1 1 0,0-1 0,0 0 0,0 0 0,4-14 0,-6 11 0,0-1 0,-1 0 0,-1 0 0,0 0 0,0 0 0,-2-14 0,1 39 0,0-1 0,1 0 0,0 0 0,0 0 0,1 0 0,1 0 0,0 0 0,6 12 0,-3-10-227,0-1-1,1 0 1,1 0-1,0-1 1,17 20-1,-14-22-6598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24575,'-1'-1'0,"1"0"0,0 0 0,0 0 0,0 0 0,0 0 0,-1 0 0,1 1 0,1-1 0,-1 0 0,0 0 0,0 0 0,0 0 0,0 0 0,1 0 0,-1 0 0,0 1 0,1-1 0,-1 0 0,1 0 0,-1 0 0,1 1 0,-1-1 0,1 0 0,-1 0 0,1 1 0,0-1 0,-1 1 0,1-1 0,0 1 0,0-1 0,0 1 0,-1-1 0,2 0 0,0 2 0,0-1 0,0 0 0,0 1 0,0 0 0,0-1 0,0 1 0,0 0 0,0 0 0,-1 0 0,1 0 0,0 0 0,0 0 0,2 3 0,5 5 0,0-1 0,-1 1 0,0 0 0,8 14 0,-9-9 0,0 0 0,-1 0 0,-1 1 0,5 21 0,-8-29 0,-1 0 0,1 0 0,-1 1 0,-1-1 0,0 0 0,0 1 0,0-1 0,-1 0 0,0 0 0,0 1 0,-4 8 0,5-15 0,0 0 0,0 0 0,0 0 0,-1 0 0,1 0 0,0 0 0,-1 0 0,1 0 0,-1 0 0,1 0 0,-1-1 0,0 1 0,1 0 0,-1 0 0,0-1 0,1 1 0,-1 0 0,0-1 0,0 1 0,1-1 0,-1 1 0,0-1 0,0 1 0,-2 0 0,2-2 0,0 1 0,1-1 0,-1 0 0,0 1 0,0-1 0,1 0 0,-1 1 0,0-1 0,1 0 0,-1 0 0,1 1 0,-1-1 0,1 0 0,-1 0 0,1 0 0,-1 0 0,1 0 0,0 0 0,-1-1 0,-8-53 0,9 38 0,1 1 0,0 0 0,1-1 0,1 1 0,9-27 0,-9 33 0,1 0 0,0 0 0,0 1 0,1-1 0,1 1 0,-1 0 0,1 1 0,1-1 0,0 1 0,8-7 0,-14 13 0,0 1 0,0 0 0,1 0 0,-1-1 0,0 1 0,1 0 0,0 0 0,-1 0 0,1 1 0,-1-1 0,1 0 0,0 1 0,0-1 0,-1 1 0,1-1 0,0 1 0,0 0 0,-1 0 0,1 0 0,0 0 0,0 0 0,0 0 0,-1 0 0,3 1 0,-2 0 0,0 0 0,0 1 0,0-1 0,0 1 0,0 0 0,0-1 0,-1 1 0,1 0 0,-1 0 0,1 0 0,-1 0 0,0 0 0,0 0 0,0 1 0,1 3 0,4 12 0,-2 0 0,0 1 0,3 32 0,-6-39 0,3 29 0,-3-19 0,1-1 0,2 0 0,5 22 0,-6-38-1365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24575,'0'-4'0,"0"-5"0,0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 24575,'-3'0'0,"0"1"0,0 0 0,0 0 0,0 0 0,0 0 0,0 1 0,0-1 0,1 1 0,-1 0 0,1 0 0,-1 0 0,1 0 0,0 0 0,-1 0 0,1 1 0,0-1 0,1 1 0,-1-1 0,0 1 0,-1 4 0,-3 4 0,0 0 0,1 0 0,-6 21 0,8-18 0,0 1 0,1-1 0,1 0 0,0 1 0,1-1 0,3 20 0,-3-30 0,1 0 0,-1-1 0,1 1 0,0-1 0,0 1 0,1-1 0,-1 1 0,1-1 0,0 0 0,-1 0 0,1 0 0,1 0 0,2 4 0,-3-6 0,0 0 0,0 0 0,-1 0 0,1 0 0,0 0 0,0 0 0,0-1 0,0 1 0,0-1 0,0 1 0,0-1 0,1 0 0,-1 0 0,0 0 0,0 0 0,0 0 0,0 0 0,0 0 0,0-1 0,0 1 0,0-1 0,0 0 0,0 1 0,0-1 0,2-1 0,1-1 0,0 0 0,0 0 0,-1-1 0,1 1 0,-1-1 0,0 0 0,0 0 0,0-1 0,-1 1 0,1-1 0,-1 1 0,0-1 0,0 0 0,-1 0 0,0-1 0,0 1 0,0 0 0,0-1 0,0-6 0,2-8 0,0-1 0,-2 1 0,0-40 0,-3 29 0,0 24 0,1 21 0,-1 21 0,0-13 0,0 0 0,4 24 0,-3-45 0,0-1 0,0 0 0,0 0 0,0 0 0,0 1 0,0-1 0,0 0 0,0 0 0,0 0 0,0 1 0,0-1 0,0 0 0,0 0 0,0 1 0,0-1 0,0 0 0,0 0 0,0 0 0,0 1 0,0-1 0,0 0 0,0 0 0,0 0 0,0 1 0,0-1 0,1 0 0,-1 0 0,0 0 0,0 1 0,0-1 0,0 0 0,1 0 0,-1 0 0,0 0 0,0 0 0,0 0 0,1 1 0,-1-1 0,0 0 0,0 0 0,0 0 0,1 0 0,-1 0 0,0 0 0,0 0 0,0 0 0,1 0 0,-1 0 0,0 0 0,0 0 0,1 0 0,-1 0 0,0 0 0,0 0 0,0 0 0,1 0 0,-1 0 0,0-1 0,11-15 0,7-25 0,-9 11 0,-7 20 0,0 0 0,1 1 0,0-1 0,1 1 0,0-1 0,1 1 0,0 0 0,0 1 0,1-1 0,8-8 0,-14 16 0,1 1 0,0-1 0,0 1 0,0-1 0,0 0 0,-1 1 0,1 0 0,0-1 0,0 1 0,0-1 0,0 1 0,0 0 0,0 0 0,0 0 0,0-1 0,0 1 0,0 0 0,0 0 0,0 0 0,0 1 0,0-1 0,0 0 0,0 0 0,0 0 0,0 1 0,0-1 0,2 1 0,-1 1 0,1 0 0,-1 0 0,1 0 0,-1 0 0,1 0 0,-1 1 0,0-1 0,0 1 0,2 2 0,27 59 0,22 105-1365,-49-154-5461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24575,'-1'8'0,"-1"0"0,1 0 0,-1-1 0,-1 1 0,1-1 0,-7 13 0,-7 22 0,12-21 0,0 0 0,-2 32 0,6-47 0,-1-1 0,1 1 0,1-1 0,-1 1 0,1 0 0,-1-1 0,2 0 0,-1 1 0,1-1 0,-1 0 0,1 1 0,1-1 0,-1 0 0,7 9 0,-7-12 0,1 0 0,0 1 0,0-1 0,0 0 0,0 0 0,0-1 0,1 1 0,-1-1 0,0 1 0,1-1 0,-1 0 0,1 0 0,0-1 0,-1 1 0,1-1 0,-1 0 0,1 0 0,0 0 0,-1 0 0,1-1 0,0 1 0,-1-1 0,1 0 0,-1 0 0,1 0 0,-1 0 0,0-1 0,1 0 0,5-3 0,-2 0 0,1 0 0,-1 0 0,1 0 0,-2-1 0,1 0 0,-1 0 0,1-1 0,-2 0 0,1 0 0,-1-1 0,5-8 0,-6 6 0,0-1 0,-1 1 0,0-1 0,-1 0 0,0 0 0,-1-1 0,0 1 0,0 0 0,-2 0 0,1-1 0,-1 1 0,-1 0 0,-4-16 0,6 26 0,0 0 0,0 0 0,0 0 0,-1 0 0,1 1 0,0-1 0,0 0 0,-1 0 0,1 1 0,-1-1 0,1 0 0,-1 1 0,1-1 0,-1 0 0,1 1 0,-1-1 0,1 0 0,-1 1 0,0-1 0,1 1 0,-1-1 0,0 1 0,1 0 0,-1-1 0,0 1 0,0 0 0,1-1 0,-1 1 0,0 0 0,0 0 0,0 0 0,0 0 0,1 0 0,-1 0 0,0 0 0,0 0 0,0 0 0,1 0 0,-1 0 0,0 0 0,0 1 0,0-1 0,1 0 0,-1 1 0,0-1 0,0 0 0,1 1 0,-1-1 0,0 1 0,1-1 0,-1 1 0,0-1 0,1 1 0,-1 0 0,1-1 0,-1 1 0,1 0 0,-1 0 0,-2 4 0,0-1 0,0 0 0,0 1 0,0 0 0,1 0 0,0 0 0,-3 9 0,2 2 0,0 0 0,1 0 0,1 1 0,0-1 0,2 0 0,0 0 0,0 1 0,1-1 0,9 30 0,-10-44 3,0 0 1,-1 0-1,1 0 0,0 0 0,1-1 0,-1 1 0,0 0 0,0-1 1,1 1-1,-1-1 0,1 1 0,-1-1 0,1 1 0,0-1 1,0 0-1,-1 0 0,1 0 0,0 0 0,0 0 0,0-1 0,0 1 1,0 0-1,0-1 0,0 0 0,0 1 0,0-1 0,0 0 0,1 0 1,-1 0-1,0 0 0,0-1 0,0 1 0,0 0 0,0-1 1,0 1-1,0-1 0,2-1 0,2 0-127,-1-1 0,1 0 1,-1 0-1,0-1 0,0 0 0,0 0 1,0 0-1,-1 0 0,0-1 0,1 1 1,3-7-1,0-3-6702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24575,'4'67'58,"15"95"-1,-9-98-797,3 109 0,-14-154-6086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24575,'0'0'0,"0"1"0,1-1 0,-1 1 0,1-1 0,-1 1 0,1-1 0,-1 1 0,1-1 0,0 0 0,-1 1 0,1-1 0,-1 0 0,1 1 0,0-1 0,-1 0 0,1 0 0,0 0 0,-1 0 0,1 0 0,0 0 0,-1 0 0,1 0 0,0 0 0,-1 0 0,1 0 0,0 0 0,-1 0 0,1 0 0,0-1 0,-1 1 0,1 0 0,0 0 0,-1-1 0,1 0 0,30-8 0,-29 8 0,6-2 0,-3 1 0,-1 0 0,0 1 0,1-1 0,-1 1 0,1 0 0,0 1 0,-1-1 0,8 0 0,-10 2 0,-1-1 0,0 1 0,1 0 0,-1-1 0,0 1 0,1 0 0,-1 0 0,0 0 0,0 0 0,0 0 0,0 0 0,0 0 0,0 0 0,0 1 0,0-1 0,0 0 0,0 0 0,-1 1 0,1-1 0,0 1 0,-1-1 0,0 0 0,1 1 0,-1-1 0,0 1 0,1-1 0,-1 1 0,0-1 0,0 1 0,0 0 0,-1 1 0,4 82 0,-3-55 0,2 0 0,0 1 0,10 40 0,2-25 0,24 58 0,-19-59 0,14 56 0,-32-99 4,0 0 0,-1 0 0,0-1 0,1 1 0,-1 0 0,0 0 0,0 0 0,0 0 0,0-1 0,0 1 0,0 0 0,-1 0 0,1 0 0,-1-1 0,1 1 0,-1 0 0,0 0 0,1-1 0,-1 1 0,0-1 0,0 1 0,0-1 0,0 1 0,-1-1 0,1 1 0,0-1 0,-1 0 0,1 0 0,-2 1 0,0 0-91,0-1-1,0 0 1,0 0 0,0 0-1,0 0 1,0 0 0,0-1-1,-1 1 1,1-1-1,0 0 1,0 0 0,0 0-1,-1 0 1,1-1 0,0 1-1,-4-2 1,-8-3-6739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4:16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24575,'86'-4'0,"110"-19"0,-56 4 0,-115 14 0,-25 4 0,0 1 0,0 0 0,0 0 0,0-1 0,0 1 0,0 0 0,0-1 0,0 1 0,-1 0 0,1 0 0,0-1 0,0 1 0,0 0 0,0 0 0,0-1 0,0 1 0,-1 0 0,1 0 0,0 0 0,0-1 0,0 1 0,-1 0 0,1 0 0,0 0 0,0-1 0,0 1 0,-1 0 0,1 0 0,0 0 0,0 0 0,-1 0 0,1 0 0,0 0 0,-1 0 0,1 0 0,0 0 0,0-1 0,-1 1 0,1 0 0,-1 1 0,-52-15 0,35 11 0,9-1 0,-1 1 0,1-1 0,0 0 0,-14-10 0,6 4 0,17 10 0,-1-1 0,1 1 0,-1-1 0,1 1 0,-1 0 0,1-1 0,-1 1 0,1 0 0,-1 0 0,1 0 0,-1-1 0,0 1 0,1 0 0,-1 0 0,1 0 0,-1 0 0,0 0 0,1 0 0,-1 0 0,1 0 0,-1 0 0,0 0 0,1 1 0,-1-1 0,1 0 0,-1 0 0,1 0 0,-1 1 0,0-1 0,1 0 0,-1 1 0,1-1 0,-1 1 0,0 0 0,-5 24 0,13 29 0,-3-38 0,-1 1 0,-1 0 0,1 20 0,5 40 0,-7-76 0,-1 1 0,0 0 0,1 0 0,-1-1 0,1 1 0,-1 0 0,1 0 0,0-1 0,0 1 0,0-1 0,0 1 0,0-1 0,0 1 0,0-1 0,0 0 0,1 1 0,-1-1 0,0 0 0,1 0 0,-1 0 0,1 0 0,-1 0 0,3 1 0,-1-2 0,-1 0 0,0 0 0,1 0 0,-1 0 0,1 0 0,-1 0 0,0-1 0,1 1 0,-1-1 0,0 0 0,1 1 0,-1-1 0,0 0 0,0 0 0,3-3 0,11-7 0,-1-1 0,0 0 0,22-25 0,-20 20 0,-11 12-227,0-1-1,0 0 1,-1 0-1,0-1 1,6-10-1,-3 1-6598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24575,'4'2'0,"1"-1"0,-1 1 0,1 0 0,-1 1 0,0-1 0,0 1 0,0-1 0,7 7 0,13 8 0,26 6 0,0-3 0,2-2 0,82 17 0,166 15 0,25 4 0,-281-43 0,43 10 0,143 16 0,-143-29 0,100 4 0,-145-11 0,-27 1 0,0-2 0,-1 0 0,1-1 0,-1 0 0,19-4 0,-23 0-1365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24575,'0'4'0,"1"-1"0,0 0 0,0 1 0,0-1 0,0 1 0,1-1 0,-1 0 0,1 0 0,0 0 0,0 0 0,0 0 0,0 0 0,0 0 0,1-1 0,-1 1 0,1-1 0,0 0 0,0 0 0,-1 0 0,1 0 0,1 0 0,4 2 0,11 5 0,0-1 0,33 9 0,-40-13 0,52 14 0,-33-10 0,0 1 0,0 2 0,48 24 0,-77-34 0,-1 0 0,0 0 0,1 0 0,-1 0 0,0 0 0,1 0 0,-1 0 0,0 0 0,0 1 0,0-1 0,0 0 0,0 1 0,0-1 0,-1 1 0,1-1 0,0 1 0,-1 0 0,1-1 0,-1 1 0,0 0 0,1-1 0,-1 1 0,0 0 0,0-1 0,0 1 0,0 0 0,0-1 0,-1 1 0,1 0 0,0-1 0,-1 1 0,1 0 0,-1-1 0,0 1 0,1-1 0,-1 1 0,0-1 0,0 1 0,0-1 0,0 0 0,0 0 0,0 1 0,-2 1 0,-7 8 0,0-1 0,-1 0 0,-20 16 0,27-23 0,-150 109 0,-92 78 0,236-182-1365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24575,'-2'1'0,"0"-1"0,1 0 0,-1 1 0,1 0 0,-1-1 0,0 1 0,1 0 0,-1 0 0,1 0 0,0 0 0,-1 0 0,1 0 0,0 0 0,0 0 0,-1 0 0,1 1 0,0-1 0,0 1 0,1-1 0,-1 0 0,0 1 0,-1 2 0,-15 42 0,14-36 0,-261 686 0,247-638 0,16-54-1365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24575,'4'1'0,"5"12"0,7 17 0,15 58 0,-3 1 0,16 99 0,-21-85 0,-11-40 0,-10-45 0,1 0 0,0-1 0,2 1 0,0-1 0,12 27 0,-11-36-1365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1 724 24575,'22'-2'0,"0"-1"0,-1-1 0,43-13 0,-35 8 0,232-74 0,-223 68 0,0-2 0,-2-2 0,0-1 0,56-42 0,-90 61 0,-1-1 0,1 1 0,0-1 0,0 1 0,-1-1 0,1 0 0,-1 0 0,1 0 0,-1 0 0,0 0 0,0 0 0,0 0 0,0 0 0,0-1 0,0 1 0,0 0 0,-1-1 0,1 1 0,-1 0 0,0-1 0,0 1 0,0 0 0,0-1 0,0 1 0,0-1 0,-1 1 0,1 0 0,-1-1 0,0 1 0,1 0 0,-1 0 0,0 0 0,0-1 0,-1 1 0,1 0 0,0 0 0,-1 0 0,1 1 0,-1-1 0,0 0 0,1 0 0,-1 1 0,0-1 0,0 1 0,0 0 0,0 0 0,0-1 0,0 1 0,-1 1 0,1-1 0,0 0 0,0 0 0,-1 1 0,1-1 0,0 1 0,-1 0 0,1 0 0,-1 0 0,1 0 0,0 0 0,-1 0 0,1 1 0,0-1 0,-1 1 0,1 0 0,0-1 0,-1 1 0,1 0 0,-3 2 0,0 0 0,0-1 0,0 1 0,0 0 0,0 1 0,0-1 0,1 1 0,-1 0 0,1 0 0,0 0 0,1 1 0,-1-1 0,1 1 0,0 0 0,0 0 0,-3 8 0,4-10 0,1 1 0,0-1 0,0 1 0,1 0 0,-1 0 0,1-1 0,0 1 0,0 0 0,0 0 0,0-1 0,1 1 0,-1 0 0,1 0 0,0-1 0,0 1 0,0-1 0,1 1 0,-1-1 0,1 1 0,0-1 0,0 0 0,0 0 0,1 0 0,2 3 0,6 5 0,0 0 0,1-2 0,1 1 0,19 10 0,-19-12 0,-1 1 0,1-1 0,-2 2 0,16 14 0,-24-21 0,-1 1 0,1 0 0,0 0 0,-1 0 0,0 0 0,0 1 0,0-1 0,-1 1 0,1-1 0,-1 1 0,0-1 0,-1 1 0,1 0 0,-1-1 0,0 1 0,0 0 0,0 0 0,0-1 0,-1 1 0,0 0 0,0-1 0,0 1 0,-4 7 0,4-9 0,-1 1 0,0-1 0,1 0 0,-2 1 0,1-1 0,0 0 0,-1 0 0,1 0 0,-1-1 0,0 1 0,0 0 0,0-1 0,0 0 0,0 0 0,0 0 0,-1 0 0,1 0 0,-1-1 0,0 0 0,1 0 0,-1 0 0,0 0 0,0 0 0,1 0 0,-1-1 0,0 0 0,0 0 0,0 0 0,-5-1 0,7 1 0,1 0 0,-1 0 0,0 0 0,1-1 0,-1 1 0,1 0 0,-1-1 0,0 1 0,1-1 0,-1 0 0,1 1 0,-1-1 0,1 0 0,0 0 0,-1 0 0,1 0 0,0 0 0,0 0 0,-1 0 0,1 0 0,-1-3 0,2 3 0,0 0 0,0 0 0,0 0 0,0-1 0,0 1 0,0 0 0,0 0 0,0 0 0,1-1 0,-1 1 0,0 0 0,1 0 0,-1 0 0,1 0 0,-1 0 0,1 0 0,0 0 0,-1 0 0,1 0 0,0 0 0,1-1 0,6-6 0,0 1 0,1 0 0,-1 0 0,18-9 0,7-3 0,-1 0 0,-1-2 0,-1-2 0,38-35 0,-60 50 0,-1 0 0,1 0 0,-1-1 0,-1 0 0,0 0 0,0 0 0,-1-1 0,0 0 0,-1 0 0,0-1 0,0 1 0,-1-1 0,-1 1 0,0-1 0,0 0 0,-1 0 0,0 0 0,-1 0 0,-2-15 0,2 24 0,0 0 0,0 1 0,0-1 0,-1 1 0,1-1 0,0 0 0,-1 1 0,1-1 0,-1 1 0,0-1 0,0 1 0,1-1 0,-1 1 0,0-1 0,0 1 0,0 0 0,0 0 0,-1-1 0,1 1 0,0 0 0,0 0 0,-1 0 0,1 0 0,-1 0 0,1 1 0,-1-1 0,1 0 0,-1 1 0,1-1 0,-4 0 0,4 1 0,-1 1 0,0-1 0,1 0 0,-1 1 0,1-1 0,-1 1 0,1-1 0,-1 1 0,1 0 0,-1 0 0,1 0 0,0 0 0,-1 0 0,1 0 0,0 0 0,0 0 0,-1 0 0,1 0 0,0 1 0,1-1 0,-1 0 0,0 1 0,0-1 0,0 1 0,1-1 0,-1 1 0,1-1 0,-1 1 0,1 0 0,0-1 0,-1 2 0,0 3 0,0-1 0,0 0 0,1 0 0,0 1 0,0-1 0,0 0 0,0 1 0,1-1 0,0 0 0,0 0 0,1 0 0,-1 1 0,1-1 0,0-1 0,0 1 0,1 0 0,5 8 0,2 0 0,1-1 0,1 0 0,-1-1 0,20 14 0,-14-13 0,-2 2 0,20 21 0,-31-31 0,0 1 0,0 0 0,-1 0 0,0 0 0,0 0 0,-1 1 0,1-1 0,-1 1 0,0 0 0,-1 0 0,1-1 0,0 11 0,-2-13 0,0 1 0,0-1 0,0 1 0,-1-1 0,1 1 0,-1-1 0,0 1 0,0-1 0,0 1 0,-1-1 0,1 0 0,-1 0 0,0 0 0,1 0 0,-1 0 0,-1 0 0,-3 4 0,1-2 0,0-1 0,0 1 0,-1-1 0,0 0 0,1-1 0,-2 1 0,1-1 0,-13 4 0,13-4 0,1-1 0,-1 0 0,0-1 0,0 1 0,0-1 0,0-1 0,0 1 0,0-1 0,0 0 0,0 0 0,0-1 0,0 1 0,0-1 0,0-1 0,0 1 0,0-1 0,1 0 0,-1-1 0,1 1 0,-1-1 0,1 0 0,-6-4 0,11 7 0,0 0 0,0 0 0,0 0 0,0 0 0,1 0 0,-1 0 0,0 0 0,0 0 0,0 0 0,0 0 0,0 0 0,0 0 0,0 0 0,0 0 0,0 0 0,0 0 0,1 0 0,-1 0 0,0 0 0,0 0 0,0-1 0,0 1 0,0 0 0,0 0 0,0 0 0,0 0 0,0 0 0,0 0 0,0 0 0,0 0 0,0 0 0,1 0 0,-1 0 0,0 0 0,0 0 0,0-1 0,0 1 0,0 0 0,0 0 0,0 0 0,0 0 0,0 0 0,0 0 0,0 0 0,0 0 0,0 0 0,0-1 0,0 1 0,0 0 0,0 0 0,0 0 0,0 0 0,0 0 0,0 0 0,0 0 0,-1 0 0,1 0 0,0 0 0,0 0 0,0-1 0,0 1 0,0 0 0,0 0 0,14 2 0,16 6 0,-24-6 0,0 0 0,0 0 0,1-1 0,-1 0 0,0 0 0,1 0 0,-1-1 0,1 0 0,-1-1 0,0 1 0,1-1 0,-1 0 0,0-1 0,0 1 0,1-1 0,-1-1 0,-1 1 0,11-6 0,-8 1 0,1 1 0,-1-1 0,-1-1 0,1 0 0,-1 0 0,-1 0 0,0-1 0,0 1 0,0-2 0,6-15 0,-5 10 0,-1-1 0,0 0 0,-2 0 0,0 0 0,0-1 0,1-20 0,-3-100 0,-3 104 0,1 79 0,0-2 0,9 73 0,-6-102 0,0-1 0,0 1 0,2 0 0,0-1 0,0 0 0,1 0 0,1-1 0,0 0 0,11 14 0,-17-25 0,-1-1 0,1 0 0,0 0 0,0 1 0,0-1 0,0 0 0,0 0 0,0 0 0,0 0 0,0 0 0,1-1 0,-1 1 0,0 0 0,0 0 0,1-1 0,-1 1 0,0-1 0,1 1 0,-1-1 0,1 0 0,-1 0 0,1 1 0,-1-1 0,1 0 0,-1 0 0,0 0 0,4-1 0,-3 0 0,1 0 0,-1-1 0,1 1 0,-1-1 0,1 0 0,-1 0 0,0 0 0,0 0 0,0 0 0,0 0 0,0 0 0,0-1 0,1-2 0,3-4 0,-1-1 0,0 0 0,0 0 0,-1-1 0,0 1 0,3-19 0,-4-6 0,-4-69 0,-1 49 0,7 94 0,1 0 0,23 73 0,-15-64 0,-12-41 0,13 43 0,-14-47 0,0 0 0,0 0 0,0 0 0,0-1 0,1 1 0,0 0 0,-1-1 0,1 0 0,0 1 0,0-1 0,0 0 0,0 0 0,4 3 0,-4-5 0,-1 0 0,1 0 0,-1 0 0,1 0 0,-1 0 0,1 0 0,-1-1 0,1 1 0,-1-1 0,1 1 0,-1-1 0,1 1 0,-1-1 0,1 0 0,-1 1 0,0-1 0,1 0 0,-1 0 0,0 0 0,0 0 0,0 0 0,0-1 0,0 1 0,0 0 0,0 0 0,0-1 0,0 1 0,-1 0 0,2-3 0,22-43 0,-17 27 0,-1 0 0,6-40 0,8-22 0,-20 81 0,0 0 0,0-1 0,0 1 0,1 0 0,-1 0 0,1-1 0,-1 1 0,1 0 0,-1 0 0,1 0 0,0 0 0,-1 0 0,1 0 0,0 0 0,0 0 0,0 0 0,0 0 0,0 0 0,0 0 0,0 0 0,0 1 0,0-1 0,0 0 0,0 1 0,2-1 0,-2 1 0,1 1 0,-1-1 0,0 1 0,0 0 0,0-1 0,0 1 0,0 0 0,0 0 0,0 0 0,0 0 0,0 0 0,0 0 0,0 0 0,-1 0 0,1 0 0,0 0 0,-1 1 0,1-1 0,0 2 0,3 7 0,0 1 0,0 0 0,-1 0 0,3 18 0,-5 104 0,-2-96 0,-21-137 0,22 88 0,0 1 0,0-1 0,1 1 0,0 0 0,4-12 0,-4 18 0,0 1 0,0 0 0,1 0 0,0-1 0,0 1 0,0 0 0,0 1 0,0-1 0,1 0 0,0 1 0,0-1 0,0 1 0,0 0 0,0 0 0,7-4 0,-10 6 0,1 0 0,0 1 0,1-1 0,-1 1 0,0-1 0,0 1 0,0-1 0,0 1 0,0 0 0,0 0 0,0 0 0,1 0 0,-1-1 0,0 1 0,0 1 0,0-1 0,0 0 0,0 0 0,1 0 0,-1 1 0,0-1 0,0 0 0,0 1 0,0-1 0,0 1 0,2 0 0,-1 2 0,1-1 0,-1 0 0,0 1 0,1-1 0,-1 1 0,0 0 0,-1 0 0,1 0 0,1 4 0,3 7 0,0 0 0,-2 1 0,4 15 0,-6-22 0,0 0 0,-1 0 0,0 0 0,0 0 0,0 0 0,-1 1 0,-1-1 0,1 0 0,-4 15 0,-2-19 0,1-13 0,-1-15 0,4 4 0,0 0 0,3-40 0,0 55 0,-1-1 0,1 0 0,0 0 0,0 1 0,1-1 0,0 0 0,0 1 0,0 0 0,1-1 0,0 1 0,-1 0 0,2 0 0,-1 1 0,8-9 0,-11 12 0,1 1 0,0-1 0,-1 1 0,1 0 0,-1-1 0,1 1 0,0-1 0,-1 1 0,1 0 0,0-1 0,0 1 0,-1 0 0,1 0 0,0 0 0,0 0 0,-1 0 0,1 0 0,0 0 0,0 0 0,-1 0 0,1 0 0,0 0 0,0 0 0,0 0 0,-1 1 0,1-1 0,0 0 0,-1 0 0,2 1 0,18 22 0,4 32 0,-15-2 0,-7-36 0,0 0 0,2 0 0,4 17 0,-7-31 0,1 0 0,-1 0 0,0 0 0,1 1 0,-1-1 0,1 0 0,0-1 0,0 1 0,0 0 0,1-1 0,-1 1 0,1-1 0,-1 1 0,1-1 0,0 0 0,0 0 0,0-1 0,0 1 0,0 0 0,4 0 0,-5-1 0,1-1 0,0 0 0,0 0 0,0 0 0,-1 0 0,1 0 0,0-1 0,0 1 0,-1-1 0,1 0 0,0 1 0,-1-1 0,1-1 0,-1 1 0,1 0 0,-1-1 0,0 1 0,1-1 0,-1 1 0,0-1 0,0 0 0,0 0 0,0 0 0,0 0 0,2-5 0,7-8 0,-1-1 0,15-30 0,-15 26 0,-3 7 0,-2-1 0,0 1 0,0-1 0,-2-1 0,1 1 0,-2 0 0,0-1 0,-1 1 0,0-1 0,-1 0 0,-1 1 0,-2-17 0,3 29 0,0 0 0,-1-1 0,1 1 0,-1 0 0,1 0 0,-1 0 0,0 0 0,0 0 0,0 0 0,0 0 0,0 0 0,0 0 0,0 1 0,-3-4 0,3 4 0,0 0 0,0 1 0,0-1 0,-1 0 0,1 1 0,0-1 0,0 1 0,0 0 0,0-1 0,-1 1 0,1 0 0,0 0 0,0-1 0,0 1 0,-1 0 0,1 0 0,0 1 0,0-1 0,-2 0 0,-1 1 0,0 1 0,1-1 0,-1 1 0,1 0 0,0 0 0,-1 0 0,1 0 0,0 0 0,0 1 0,0-1 0,1 1 0,-1 0 0,1 0 0,-1 0 0,-1 3 0,-4 9 0,1-1 0,1 1 0,0 1 0,1-1 0,0 1 0,2 0 0,-1 0 0,2 0 0,0 1 0,2-1 0,-1 0 0,2 1 0,3 23 0,-4-36 0,1-1 0,-1 1 0,1 0 0,-1-1 0,1 1 0,0-1 0,1 1 0,-1-1 0,0 0 0,1 1 0,0-1 0,0 0 0,0 0 0,0 0 0,0 0 0,1-1 0,-1 1 0,1-1 0,0 1 0,0-1 0,-1 0 0,2 0 0,-1 0 0,0 0 0,0-1 0,1 1 0,-1-1 0,0 0 0,1 0 0,-1 0 0,1 0 0,0-1 0,-1 1 0,1-1 0,4 0 0,2-1 0,0 0 0,0 0 0,0-1 0,-1 0 0,1 0 0,0-1 0,-1-1 0,1 0 0,-1 0 0,0-1 0,14-9 0,12-10 0,-11 9 0,-1-1 0,-1-1 0,0-1 0,22-25 0,-40 39 0,0 0 0,-1 0 0,0 0 0,0-1 0,0 1 0,0-1 0,-1 1 0,1-1 0,-1 0 0,0 0 0,-1 0 0,1 0 0,-1-1 0,0 1 0,-1 0 0,1-1 0,-1 1 0,0 0 0,0-1 0,0 1 0,-1 0 0,0-1 0,0 1 0,-1 0 0,1 0 0,-1 0 0,0 0 0,-3-5 0,2 5 0,1 1 0,-1-1 0,0 1 0,0 0 0,0 0 0,0 0 0,-1 1 0,0-1 0,1 1 0,-1 0 0,-1 0 0,1 0 0,0 1 0,-1-1 0,1 1 0,-1 0 0,-8-2 0,9 3 0,-1 1 0,1 0 0,0 0 0,0 0 0,0 0 0,0 1 0,0-1 0,0 1 0,0 0 0,0 1 0,0-1 0,0 1 0,1-1 0,-1 1 0,0 0 0,1 0 0,-1 1 0,1-1 0,0 1 0,0 0 0,0 0 0,-2 3 0,-7 8 0,1 1 0,1 0 0,1 1 0,0 0 0,1 0 0,0 1 0,2 0 0,0 0 0,1 1 0,0 0 0,2-1 0,0 2 0,1-1 0,1 0 0,0 0 0,2 1 0,4 29 0,-5-45 0,0 0 0,0 0 0,1 0 0,0 0 0,-1 0 0,1-1 0,0 1 0,0 0 0,1 0 0,-1-1 0,1 1 0,-1-1 0,1 1 0,0-1 0,2 3 0,-3-4 0,1 0 0,0 0 0,-1 0 0,1 0 0,-1 0 0,1-1 0,0 1 0,0 0 0,0-1 0,-1 1 0,1-1 0,0 0 0,0 0 0,0 1 0,0-1 0,-1-1 0,1 1 0,3 0 0,0-2 0,-1 1 0,1-1 0,0 0 0,-1 0 0,1 0 0,-1 0 0,1-1 0,-1 0 0,0 0 0,0 0 0,-1 0 0,1-1 0,-1 0 0,1 1 0,-1-1 0,3-6 0,2-3 0,-1-1 0,-1 1 0,0-1 0,-1 0 0,-1-1 0,0 1 0,2-21 0,-1-9 0,-2-51 0,2-27 0,8 18 0,10-148 0,11 658 0,-4-134 0,-29-252-104,-1-14-22,0 1 0,0-1 0,1 0 0,0 1 0,0-1 0,0 0-1,1 1 1,0-1 0,5 10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3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46 24575,'-1'-2'0,"1"0"0,-1 0 0,0 0 0,1 0 0,-1 0 0,0 0 0,0 0 0,0 1 0,-1-1 0,1 0 0,0 1 0,-1-1 0,1 1 0,0-1 0,-1 1 0,0-1 0,1 1 0,-1 0 0,0 0 0,0 0 0,0 0 0,0 0 0,1 1 0,-1-1 0,0 0 0,-1 1 0,1-1 0,-3 1 0,-4-2 0,-1 0 0,1 1 0,-1 0 0,-15 1 0,16 1 0,0 1 0,0 1 0,0 0 0,1 0 0,-1 0 0,1 1 0,0 1 0,0-1 0,1 1 0,-1 0 0,1 1 0,0 0 0,0 0 0,1 1 0,-7 8 0,-10 13 0,1 0 0,-26 46 0,19-24 0,1 1 0,-28 76 0,46-98 0,1 0 0,2 1 0,0 0 0,2 1 0,2-1 0,-1 38 0,4-51 0,0-1 0,1 1 0,1-1 0,0 1 0,2-1 0,-1 0 0,8 18 0,-8-27 0,0-1 0,1-1 0,-1 1 0,1 0 0,0-1 0,1 0 0,-1 0 0,1 0 0,0 0 0,0-1 0,1 0 0,-1 0 0,1 0 0,0-1 0,0 0 0,0 0 0,0 0 0,1-1 0,-1 0 0,8 2 0,-1-2 0,1 1 0,0-2 0,0 1 0,-1-2 0,27-2 0,-34 2 0,1-1 0,0 0 0,0-1 0,0 1 0,0-1 0,-1-1 0,1 1 0,-1-1 0,0 0 0,0-1 0,0 1 0,0-1 0,7-7 0,-10 8-105,-1 0 0,0 0 0,-1 0 0,1 0 0,0 0 0,-1 0 0,0-1 0,0 1 0,0 0 0,0-1 0,0 1 0,0-7 0,0-8-6721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135 466 24575,'-42'87'0,"36"-72"0,1 0 0,1 0 0,0 0 0,1 0 0,1 1 0,0 0 0,1-1 0,2 29 0,-1-39 0,1 0 0,-1 0 0,1 0 0,0 0 0,0 0 0,1 0 0,0 0 0,0 0 0,0 0 0,0 0 0,1-1 0,-1 1 0,1-1 0,0 0 0,1 0 0,-1 0 0,1 0 0,-1-1 0,1 1 0,0-1 0,1 0 0,-1 0 0,0 0 0,1-1 0,0 0 0,-1 0 0,1 0 0,0 0 0,9 1 0,-9-2 0,-1-1 0,0 0 0,0 0 0,1 0 0,-1 0 0,0-1 0,0 0 0,1 0 0,-1 0 0,0 0 0,0-1 0,0 1 0,0-1 0,0 0 0,-1 0 0,1-1 0,-1 1 0,1-1 0,-1 1 0,0-1 0,0 0 0,0-1 0,0 1 0,2-5 0,2-1 0,-1 0 0,-1-1 0,0 0 0,0 0 0,-1 0 0,0 0 0,-1-1 0,3-13 0,-5 15 0,0 0 0,-1 0 0,0-1 0,0 1 0,-1 0 0,0 0 0,-1 0 0,0 0 0,0 0 0,-1 0 0,0 0 0,-1 1 0,0-1 0,-5-8 0,5 11 0,1 1 0,-1-1 0,0 1 0,0 0 0,-1 0 0,1 0 0,-1 0 0,0 1 0,-1 0 0,1 0 0,-1 0 0,0 1 0,0 0 0,0 0 0,0 0 0,0 1 0,0 0 0,-1 0 0,1 1 0,-10-2 0,10 4 0,0-1 0,0 1 0,0 0 0,0 0 0,0 1 0,0 0 0,0 0 0,0 0 0,1 1 0,-1 0 0,1 0 0,0 0 0,0 1 0,0 0 0,0 0 0,0 0 0,1 0 0,0 1 0,0-1 0,0 1 0,1 0 0,-1 1 0,1-1 0,-3 7 0,1-3 0,1 0 0,0 0 0,0 0 0,1 1 0,0-1 0,1 1 0,0 0 0,1 0 0,0-1 0,0 1 0,1 0 0,0 0 0,1 0 0,2 16 0,-1-21 0,0 0 0,0 0 0,1 0 0,-1 0 0,1 0 0,0-1 0,0 1 0,1-1 0,-1 0 0,1 0 0,0 0 0,0 0 0,0-1 0,1 0 0,-1 0 0,1 0 0,0 0 0,0-1 0,0 1 0,0-1 0,0-1 0,0 1 0,1-1 0,-1 0 0,0 0 0,1 0 0,-1-1 0,1 0 0,-1 0 0,1 0 0,-1-1 0,1 1 0,-1-1 0,1-1 0,-1 1 0,0-1 0,0 0 0,0 0 0,0 0 0,0-1 0,0 0 0,-1 0 0,1 0 0,-1-1 0,0 1 0,7-8 0,8-12 0,-1-1 0,-2-1 0,17-30 0,26-41 0,-58 95 0,-1 0 0,1-1 0,0 1 0,-1 0 0,1 0 0,0 1 0,0-1 0,-1 0 0,1 0 0,0 0 0,0 0 0,0 1 0,0-1 0,0 0 0,0 1 0,0-1 0,0 1 0,0-1 0,1 1 0,-1 0 0,0-1 0,0 1 0,0 0 0,0 0 0,1 0 0,-1 0 0,2 0 0,-2 1 0,1 0 0,-1 0 0,0 0 0,1 0 0,-1 0 0,0 1 0,0-1 0,0 0 0,0 1 0,0-1 0,0 1 0,-1-1 0,1 1 0,0-1 0,-1 1 0,1 2 0,3 9 0,-1 0 0,-1 1 0,1 22 0,-4 93 0,1-151 0,0 2 0,1-1 0,0 1 0,2 0 0,5-23 0,-6 35 0,1 1 0,0 0 0,0 1 0,0-1 0,1 1 0,-1-1 0,2 1 0,-1 0 0,1 0 0,0 1 0,0-1 0,0 1 0,1 0 0,0 1 0,0-1 0,8-3 0,-12 6 0,1 0 0,0 1 0,0-1 0,0 1 0,0 0 0,0 0 0,0 0 0,0 0 0,0 0 0,0 1 0,0-1 0,0 1 0,1 0 0,-1 0 0,0 0 0,6 1 0,-6 1 0,-1-1 0,1 0 0,-1 1 0,0-1 0,1 1 0,-1 0 0,0 0 0,0 0 0,0 0 0,0 0 0,-1 0 0,1 0 0,0 1 0,-1-1 0,0 1 0,1-1 0,-1 1 0,0 0 0,1 4 0,17 69 0,-17-64 0,0 0 0,1 1 0,0-1 0,1-1 0,1 1 0,-1 0 0,2-1 0,0 0 0,0 0 0,14 17 0,-19-26 0,0-1 0,0 0 0,1 0 0,-1 0 0,0 0 0,0 0 0,1 0 0,-1 0 0,0-1 0,1 1 0,-1 0 0,1-1 0,-1 1 0,1-1 0,-1 0 0,1 1 0,-1-1 0,1 0 0,0 0 0,-1 0 0,1 0 0,-1 0 0,3 0 0,-1-1 0,0-1 0,0 1 0,0 0 0,0-1 0,0 1 0,0-1 0,-1 0 0,1 0 0,0 0 0,3-4 0,1-1 0,-1 0 0,0-1 0,-1 1 0,0-1 0,0 0 0,0-1 0,3-10 0,1-12 0,-1-1 0,-2 0 0,4-54 0,-10 83 0,1 0 0,-1 1 0,0-1 0,1 0 0,0 1 0,-1-1 0,1 1 0,0-1 0,1 1 0,-1-1 0,2-2 0,-2 4 0,-1 1 0,1-1 0,0 0 0,-1 1 0,1-1 0,0 1 0,-1-1 0,1 1 0,0 0 0,0-1 0,0 1 0,-1 0 0,1-1 0,0 1 0,0 0 0,0 0 0,0 0 0,0 0 0,0 0 0,-1 0 0,1 0 0,0 0 0,1 0 0,4 2 0,-1 0 0,1 1 0,-1-1 0,0 1 0,0 1 0,0-1 0,0 1 0,6 5 0,-4-3 0,0 0 0,-1 1 0,1 0 0,-1 0 0,0 0 0,-1 1 0,0-1 0,0 1 0,-1 1 0,0-1 0,3 11 0,-5-13 0,-1-1 0,1 1 0,-1 0 0,-1-1 0,1 1 0,-1 0 0,0 0 0,-1 0 0,1 0 0,-1-1 0,0 1 0,0 0 0,-1-1 0,0 1 0,0-1 0,0 1 0,-1-1 0,1 0 0,-6 6 0,5-6 0,-1 0 0,-1 0 0,1-1 0,-1 0 0,1 0 0,-1 0 0,-1-1 0,1 1 0,0-1 0,-1 0 0,0-1 0,1 1 0,-1-1 0,0 0 0,-11 1 0,1 0 0,1-1 0,0-1 0,-1-1 0,1 0 0,-20-3 0,31 2 0,-1-1 0,1 1 0,0-1 0,-1 0 0,1 0 0,0-1 0,-7-4 0,10 6 0,0 1 0,0-1 0,0 1 0,0-1 0,0 1 0,1-1 0,-1 1 0,0-1 0,0 0 0,1 1 0,-1-1 0,0 0 0,1 0 0,-1 0 0,1 1 0,-1-1 0,1 0 0,-1 0 0,1 0 0,0 0 0,-1 0 0,1 0 0,0 0 0,0 0 0,-1 0 0,1 0 0,0 0 0,0 0 0,0 0 0,1 0 0,-1 0 0,0 0 0,0 0 0,0 0 0,1 0 0,-1 0 0,0 0 0,1 0 0,-1 1 0,2-3 0,-1 3 0,0-1 0,0 1 0,1-1 0,-1 1 0,0 0 0,1-1 0,-1 1 0,1 0 0,-1 0 0,0 0 0,1 0 0,-1 0 0,0 0 0,1 0 0,-1 0 0,1 1 0,-1-1 0,0 1 0,0-1 0,1 1 0,-1-1 0,0 1 0,0 0 0,1-1 0,-1 1 0,0 0 0,0 0 0,0 0 0,1 1 0,35 33 0,-33-31 0,0 0 0,1 1 0,-1-1 0,1 0 0,0 0 0,0-1 0,0 0 0,1 0 0,-1 0 0,1 0 0,-1-1 0,1 0 0,0 0 0,12 2 0,-14-4 0,0 0 0,1 0 0,-1-1 0,0 1 0,1-1 0,-1 0 0,0 0 0,0 0 0,0 0 0,0-1 0,0 0 0,0 0 0,0 0 0,-1 0 0,1-1 0,-1 1 0,1-1 0,-1 0 0,0 0 0,4-6 0,7-7 0,-2-1 0,-1-1 0,0 0 0,-1-1 0,0 1 0,-2-2 0,-1 1 0,0-1 0,-1-1 0,-1 1 0,2-24 0,-1-9 0,-3 0 0,-2 0 0,-7-65 0,4 96 0,-1 0 0,0 1 0,-2-1 0,-8-23 0,13 45 0,0-1 0,0 1 0,0 0 0,1 0 0,-1-1 0,0 1 0,0 0 0,0 0 0,0 0 0,0-1 0,-1 1 0,1 0 0,0 0 0,0-1 0,0 1 0,0 0 0,0 0 0,0 0 0,0-1 0,0 1 0,0 0 0,-1 0 0,1 0 0,0-1 0,0 1 0,0 0 0,0 0 0,0 0 0,-1 0 0,1 0 0,0-1 0,0 1 0,0 0 0,-1 0 0,1 0 0,0 0 0,0 0 0,-1 0 0,1 0 0,0 0 0,0 0 0,0 0 0,-1 0 0,1 0 0,0 0 0,0 0 0,-1 0 0,1 0 0,0 0 0,0 0 0,0 0 0,-1 0 0,1 0 0,0 0 0,0 0 0,-1 1 0,1-1 0,0 0 0,0 0 0,-6 20 0,1 27 0,6 465 0,-1-506 0,0 1 0,1-1 0,-1 1 0,2 0 0,-1-1 0,1 1 0,-1-1 0,2 0 0,-1 0 0,1 0 0,0 0 0,0 0 0,1 0 0,-1-1 0,1 0 0,1 1 0,-1-2 0,9 8 0,-9-8 0,0-1 0,1-1 0,0 1 0,0-1 0,0 1 0,0-1 0,0-1 0,0 1 0,0-1 0,1 0 0,-1 0 0,0 0 0,1-1 0,-1 0 0,1 0 0,-1 0 0,0-1 0,1 0 0,-1 0 0,0 0 0,0-1 0,1 1 0,4-4 0,7-2 0,-1-2 0,0 0 0,-1 0 0,0-2 0,0 0 0,-1-1 0,0 0 0,-1-1 0,21-27 0,-28 33 0,0-1 0,-1 0 0,0 0 0,0 0 0,-1-1 0,0 0 0,-1 0 0,1 0 0,-2 0 0,1 0 0,-1 0 0,-1-1 0,0 1 0,0-1 0,-1 1 0,0-1 0,0 1 0,-1-1 0,-1 1 0,-3-15 0,4 20 0,0 0 0,-1 1 0,1-1 0,-1 0 0,0 1 0,0-1 0,0 1 0,0 0 0,0 0 0,-1 0 0,0 0 0,1 0 0,-1 0 0,0 1 0,-1-1 0,1 1 0,-6-3 0,5 4 0,1 0 0,0 0 0,-1 0 0,1 1 0,-1-1 0,1 1 0,-1 0 0,1 0 0,-1 0 0,1 1 0,-1-1 0,1 1 0,0 0 0,-1 0 0,1 0 0,-4 2 0,-3 2 0,1 0 0,0 1 0,1 0 0,-1 0 0,1 1 0,1 0 0,-1 0 0,1 0 0,0 1 0,1 1 0,0-1 0,-6 11 0,2 5 0,1 1 0,1 0 0,1 1 0,2-1 0,0 1 0,1 0 0,2 1 0,1-1 0,1 0 0,3 29 0,-3-53 0,0 0 0,0 0 0,0 0 0,1 0 0,-1-1 0,0 1 0,1 0 0,-1 0 0,1 0 0,0-1 0,0 1 0,-1 0 0,1-1 0,0 1 0,0 0 0,1-1 0,-1 1 0,0-1 0,0 0 0,1 1 0,-1-1 0,1 0 0,1 1 0,-1-1 0,0-1 0,0 0 0,0 1 0,0-1 0,0 0 0,0 0 0,0 0 0,0-1 0,0 1 0,0 0 0,0-1 0,0 1 0,0-1 0,0 0 0,0 1 0,0-1 0,2-2 0,4-1 0,-1-1 0,1 0 0,-1-1 0,-1 0 0,1 0 0,-1 0 0,0-1 0,8-11 0,-4-2 0,-1 0 0,-1 0 0,0-1 0,8-42 0,1-1 0,-13 163 0,-4-88 0,1-1 0,0 1 0,1-1 0,0 0 0,6 18 0,-8-26 0,1-1 0,0 1 0,-1 0 0,1-1 0,0 1 0,0 0 0,0-1 0,0 1 0,1-1 0,-1 1 0,0-1 0,1 0 0,-1 0 0,1 1 0,-1-1 0,3 1 0,-3-2 0,1 0 0,-1 0 0,1 1 0,-1-1 0,0 0 0,1-1 0,-1 1 0,1 0 0,-1 0 0,0-1 0,1 1 0,-1-1 0,0 1 0,1-1 0,-1 1 0,0-1 0,0 0 0,1 0 0,-1 1 0,0-1 0,0 0 0,0 0 0,0 0 0,0 0 0,1-2 0,11-14 0,0-1 0,0 0 0,-2-1 0,0 0 0,-2-1 0,0 0 0,-1-1 0,6-24 0,31-69 0,-42 107 0,13-20 0,-7 25 0,0 16 0,-3 4 0,-2 0 0,0 0 0,2 30 0,1 7 0,-3-27 0,1 47 0,-7-107 0,1 10 0,1-1 0,0 1 0,2 0 0,6-36 0,-7 52 0,0 1 0,1 0 0,-1 1 0,1-1 0,0 0 0,1 0 0,-1 1 0,1-1 0,0 1 0,0 0 0,0 0 0,1 0 0,-1 0 0,1 0 0,0 1 0,0 0 0,0 0 0,0 0 0,1 0 0,-1 1 0,1-1 0,0 1 0,0 0 0,-1 1 0,1-1 0,8 0 0,-11 1 0,1 1 0,-1 0 0,0 0 0,0 0 0,0 0 0,1 1 0,-1-1 0,0 1 0,0-1 0,0 1 0,0 0 0,0-1 0,1 1 0,-2 0 0,1 1 0,0-1 0,0 0 0,0 1 0,0-1 0,-1 0 0,1 1 0,-1 0 0,1-1 0,-1 1 0,0 0 0,1 0 0,-1 0 0,0 0 0,0 0 0,-1 0 0,2 4 0,3 8 0,-1 0 0,0 1 0,2 27 0,-2-15 0,2 6 0,-5-23 0,0 1 0,1 0 0,1 0 0,0-1 0,0 1 0,1-1 0,7 13 0,-11-22 0,1-1 0,-1 1 0,0 0 0,1-1 0,-1 1 0,1 0 0,-1-1 0,1 1 0,0-1 0,-1 1 0,1-1 0,0 1 0,-1-1 0,1 0 0,0 1 0,0-1 0,-1 0 0,1 1 0,0-1 0,0 0 0,-1 0 0,1 0 0,0 0 0,0 0 0,0 0 0,-1 0 0,1 0 0,0 0 0,1 0 0,19-17 0,7-32 0,-23 35 0,0 1 0,-2-1 0,1 0 0,-2-1 0,0 1 0,0-16 0,-4-91 0,-1 45 0,2-262 0,1 783 0,1-436 0,-1-1 0,1 1 0,1-1 0,-1 0 0,1 1 0,1-1 0,0 0 0,0 0 0,0-1 0,1 1 0,0-1 0,6 9 0,-8-13 0,0 0 0,1-1 0,-1 1 0,0-1 0,1 1 0,-1-1 0,1 0 0,0 0 0,0 0 0,0-1 0,0 1 0,0 0 0,0-1 0,0 0 0,0 0 0,1 0 0,-1 0 0,0-1 0,1 1 0,-1-1 0,0 0 0,1 0 0,-1 0 0,1 0 0,-1-1 0,0 1 0,1-1 0,-1 0 0,0 0 0,0 0 0,1 0 0,3-3 0,3-1-170,1-1-1,-1 0 0,-1-1 1,1 0-1,-1-1 0,0 0 1,10-12-1,-10 8-6655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24575,'0'-1'0,"1"-1"0,-1 1 0,1 0 0,0-1 0,-1 1 0,1 0 0,0-1 0,0 1 0,-1 0 0,1 0 0,0-1 0,0 1 0,1 0 0,-1 0 0,0 0 0,0 1 0,0-1 0,1 0 0,-1 0 0,2 0 0,34-15 0,-31 13 0,158-51 22,-115 41-369,-1-3 0,0-2 1,81-42-1,-115 51-6479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5 470 24575,'1'9'0,"0"1"0,0-1 0,1 1 0,1-1 0,0 0 0,0 0 0,0 0 0,1-1 0,1 1 0,-1-1 0,2 0 0,-1 0 0,12 13 0,-15-19 0,1 1 0,-1 0 0,0-1 0,1 1 0,0-1 0,-1 0 0,1 0 0,0 0 0,0 0 0,0 0 0,1-1 0,-1 0 0,0 1 0,0-1 0,1 0 0,-1-1 0,1 1 0,-1 0 0,1-1 0,-1 0 0,1 0 0,-1 0 0,1 0 0,-1-1 0,1 1 0,-1-1 0,1 0 0,-1 0 0,0 0 0,0 0 0,1-1 0,-1 0 0,0 1 0,0-1 0,0 0 0,0 0 0,-1 0 0,6-6 0,-5 5 0,0 0 0,0 0 0,-1 0 0,1 0 0,-1-1 0,1 1 0,-1-1 0,0 1 0,-1-1 0,1 0 0,-1 0 0,1 0 0,-1 0 0,0 0 0,-1 0 0,1 0 0,-1-1 0,1 1 0,-1 0 0,-1 0 0,1 0 0,0 0 0,-1-1 0,0 1 0,0 0 0,0 0 0,-1 0 0,1 1 0,-1-1 0,0 0 0,0 0 0,0 1 0,-1-1 0,1 1 0,-1 0 0,0 0 0,-5-5 0,3 3 0,0 1 0,0 0 0,0 0 0,0 0 0,0 1 0,-1-1 0,0 1 0,0 0 0,0 1 0,0 0 0,0 0 0,0 0 0,-1 0 0,1 1 0,-1 0 0,1 1 0,-1 0 0,1 0 0,-1 0 0,1 0 0,-1 1 0,1 0 0,0 1 0,-7 1 0,11-2 0,0-1 0,1 1 0,-1 0 0,0 0 0,1-1 0,-1 1 0,1 0 0,-1 0 0,1 1 0,0-1 0,-1 0 0,1 0 0,0 1 0,0-1 0,0 1 0,0-1 0,0 1 0,0-1 0,0 1 0,1-1 0,-1 1 0,0 0 0,1-1 0,0 1 0,-1 0 0,1 0 0,0-1 0,0 1 0,0 0 0,0 0 0,0 0 0,0-1 0,0 1 0,1 0 0,-1 0 0,1-1 0,-1 1 0,1 0 0,0-1 0,-1 1 0,2 1 0,0 1 0,0-1 0,1 1 0,-1-1 0,1 0 0,0 0 0,-1 0 0,1 0 0,1 0 0,-1-1 0,0 1 0,1-1 0,-1 0 0,1 0 0,-1 0 0,1 0 0,8 2 0,-3-4 0,0 1 0,0-1 0,1-1 0,-1 0 0,0 0 0,0 0 0,0-1 0,0-1 0,0 0 0,0 0 0,-1-1 0,13-6 0,-11 5 0,0-1 0,0 0 0,-1 0 0,0-1 0,0 0 0,0-1 0,-1 0 0,0 0 0,11-18 0,-14 16 0,-1 0 0,-1-1 0,0 0 0,0 1 0,-1-1 0,-1 0 0,1-1 0,-2-19 0,-5-78 0,4 94 0,1 43 0,6 128 0,-4-136 0,2 0 0,0 0 0,2 0 0,0-1 0,15 34 0,-12-36 0,0 0 0,1-1 0,0 0 0,2-1 0,-1 0 0,2 0 0,19 17 0,-27-28 0,-1-1 0,1 1 0,-1-1 0,1 0 0,0 0 0,0 0 0,0-1 0,0 0 0,1 0 0,-1 0 0,1 0 0,-1-1 0,1 0 0,0 0 0,-1-1 0,1 1 0,0-1 0,0 0 0,-1-1 0,1 0 0,0 1 0,-1-2 0,1 1 0,-1-1 0,1 0 0,-1 0 0,0 0 0,0-1 0,5-3 0,-2 1 0,0-1 0,-1 0 0,0 0 0,-1-1 0,1 1 0,-1-2 0,-1 1 0,1-1 0,-1 1 0,0-1 0,-1-1 0,0 1 0,3-11 0,-2 6 0,-2 0 0,0 0 0,0-1 0,-1 1 0,-1-1 0,0 0 0,0 1 0,-3-19 0,2 31 0,0-1 0,0 1 0,0-1 0,0 1 0,0 0 0,0-1 0,0 1 0,0 0 0,-1-1 0,1 1 0,-1 0 0,1 0 0,-1-1 0,1 1 0,-1 0 0,0 0 0,1 0 0,-1 0 0,0 0 0,0 0 0,0 0 0,0 0 0,0 0 0,0 0 0,0 0 0,0 0 0,0 1 0,0-1 0,-1 0 0,1 1 0,0-1 0,0 1 0,-1 0 0,1-1 0,0 1 0,-1 0 0,1 0 0,0-1 0,-1 1 0,1 0 0,0 1 0,-1-1 0,1 0 0,0 0 0,-1 0 0,1 1 0,0-1 0,0 1 0,-1-1 0,1 1 0,0 0 0,0-1 0,0 1 0,0 0 0,0 0 0,-2 1 0,-5 3 0,0 1 0,1 0 0,-1 0 0,1 0 0,1 1 0,-11 14 0,10-10 0,1 0 0,0 1 0,1 0 0,0 0 0,1 1 0,0-1 0,-2 18 0,5-25 0,0 1 0,1-1 0,0 0 0,0 1 0,0-1 0,1 0 0,-1 1 0,1-1 0,3 7 0,-4-10 0,1 1 0,1-1 0,-1 0 0,0 0 0,0 0 0,1 0 0,-1 0 0,1 0 0,0 0 0,-1-1 0,1 1 0,0 0 0,0-1 0,0 1 0,0-1 0,1 0 0,-1 0 0,0 0 0,0 0 0,4 1 0,-3-1 0,0-1 0,-1 1 0,1-1 0,0 1 0,0-1 0,-1 0 0,1 0 0,0-1 0,0 1 0,-1 0 0,1-1 0,0 1 0,-1-1 0,1 0 0,0 0 0,-1 0 0,1 0 0,-1-1 0,0 1 0,1-1 0,-1 1 0,0-1 0,0 0 0,0 0 0,0 0 0,0 0 0,-1 0 0,1 0 0,0-1 0,1-3 0,3-5 0,-1-1 0,0 0 0,0 0 0,4-24 0,-1 9 0,-4 26 0,1 10 0,-3-3 0,0 1 0,0-1 0,1-1 0,0 1 0,1 0 0,-1-1 0,1 1 0,0-1 0,0 0 0,0-1 0,1 1 0,10 8 0,-13-12 0,1 1 0,0-1 0,0 1 0,0-1 0,-1 0 0,1 0 0,0 0 0,0-1 0,1 1 0,-1-1 0,0 1 0,0-1 0,0 0 0,0 0 0,0-1 0,0 1 0,0 0 0,0-1 0,0 0 0,0 0 0,0 0 0,0 0 0,0 0 0,0-1 0,0 1 0,-1-1 0,1 0 0,3-3 0,4-4 0,0-1 0,-1 0 0,0-1 0,-1 0 0,0 0 0,-1 0 0,0-1 0,-1 0 0,0-1 0,-1 0 0,-1 1 0,0-1 0,0-1 0,2-21 0,0-5 0,-2-1 0,-2 0 0,-5-65 0,1 90 0,-1 1 0,0-1 0,-1 1 0,0 0 0,-2 0 0,1 1 0,-2 0 0,0 0 0,-14-20 0,21 33 0,0 1 0,0-1 0,0 1 0,-1-1 0,1 1 0,0 0 0,0-1 0,-1 1 0,1-1 0,0 1 0,0 0 0,-1-1 0,1 1 0,-1 0 0,1-1 0,0 1 0,-1 0 0,1 0 0,-1 0 0,1-1 0,0 1 0,-1 0 0,1 0 0,-1 0 0,1 0 0,-1 0 0,1-1 0,-1 1 0,1 0 0,-1 0 0,1 0 0,0 0 0,-1 1 0,1-1 0,-1 0 0,1 0 0,-1 0 0,1 0 0,-1 0 0,1 1 0,-1-1 0,1 0 0,-1 1 0,-7 24 0,5 36 0,3-60 0,1 65 0,11 74 0,-8-113 0,1 0 0,2 0 0,0-1 0,2-1 0,19 40 0,-24-57-44,0-1 0,0 0 0,1 0 0,-1 0 0,2-1 0,-1 1 0,1-1 0,0-1 0,0 1 0,0-1 0,1 0 0,0 0 0,0-1 0,0 0 0,1 0 0,-1-1 0,1 0-1,0 0 1,0-1 0,0 0 0,0 0 0,0-1 0,0 0 0,1 0 0,-1-1 0,0 0 0,1-1 0,-1 0 0,0 0 0,15-4 0,-8-1-6782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24575,'3'0'0,"6"0"0,5 0 0,-1-3 0,3-2 0,1 0 0,1 1 0,3-3 0,4 1 0,2-4 0,0 1 0,-1 2 0,-1-2 0,-1 0 0,0 3 0,-2-3 0,0 2 0,-3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4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158 369 24575,'5'-1'0,"1"0"0,-1 0 0,0-1 0,0 0 0,0 1 0,0-2 0,0 1 0,-1-1 0,1 1 0,-1-1 0,1 0 0,-1-1 0,0 1 0,6-7 0,2-3 0,0 0 0,-1-1 0,10-16 0,-14 17 0,0 1 0,-1-1 0,-1-1 0,0 1 0,-1-1 0,0 1 0,-1-1 0,1-15 0,-3 22 0,-1-1 0,0 1 0,0 0 0,-1 0 0,0 0 0,0 0 0,0 0 0,-3-7 0,2 10 0,1 1 0,-1 0 0,1 0 0,-1-1 0,0 1 0,0 0 0,0 1 0,-1-1 0,1 0 0,-1 1 0,0-1 0,1 1 0,-1 0 0,0 0 0,0 0 0,-5-2 0,7 3 0,0 1 0,0-1 0,0 1 0,0 0 0,0-1 0,0 1 0,0 0 0,0 0 0,0 0 0,0 0 0,0 0 0,0 0 0,0 0 0,0 0 0,0 0 0,0 1 0,0-1 0,0 0 0,0 0 0,0 1 0,0-1 0,0 1 0,1-1 0,-1 1 0,0-1 0,-1 2 0,-15 26 0,2 37 0,-10 190 0,16-136 0,-4 117 0,13-223 0,0-1 0,0 0 0,-1 1 0,-1-1 0,0 0 0,-8 23 0,9-33 0,0 1 0,0 0 0,-1-1 0,1 1 0,-1-1 0,0 0 0,0 0 0,0 1 0,0-1 0,0 0 0,0-1 0,0 1 0,-1 0 0,1-1 0,-1 1 0,1-1 0,-1 0 0,0 1 0,0-1 0,1-1 0,-1 1 0,0 0 0,0-1 0,0 1 0,0-1 0,0 0 0,1 0 0,-1 0 0,0 0 0,0-1 0,0 1 0,0-1 0,0 0 0,-5-2 0,4 1 0,-1 0 0,1 0 0,0 0 0,-1-1 0,1 1 0,1-1 0,-1 0 0,0-1 0,1 1 0,-1-1 0,1 1 0,0-1 0,0 0 0,0 0 0,1 0 0,-1-1 0,1 1 0,0 0 0,1-1 0,-1 0 0,1 1 0,0-1 0,0 0 0,0 0 0,0 0 0,1-7 0,-1 2 0,1 0 0,0 0 0,0 0 0,1-1 0,0 1 0,1 0 0,0 0 0,1 0 0,0 1 0,0-1 0,9-16 0,0 8 0,1 1 0,1 1 0,0 0 0,1 1 0,0 0 0,2 2 0,-1-1 0,2 2 0,0 1 0,0 0 0,1 1 0,33-13 0,-49 22 0,-1 1 0,1-1 0,0 0 0,-1 1 0,1-1 0,0 1 0,0 0 0,-1 0 0,1 0 0,0 0 0,0 1 0,-1-1 0,1 1 0,3 1 0,-5-2 0,1 1 0,-1 0 0,1 0 0,-1 0 0,0 0 0,1 0 0,-1 1 0,0-1 0,0 0 0,0 1 0,0-1 0,0 1 0,0-1 0,0 1 0,0-1 0,-1 1 0,2 2 0,0 7 0,-1 0 0,1 1 0,-2-1 0,0 1 0,-2 21 0,1-23 0,0-1 0,1 1 0,0-1 0,1 1 0,2 15 0,-2-24 0,-1 0 0,0 1 0,1-1 0,-1 0 0,1 0 0,-1 0 0,1 0 0,0 0 0,-1 0 0,1 0 0,0 0 0,0 0 0,-1-1 0,1 1 0,0 0 0,0 0 0,0-1 0,0 1 0,0-1 0,0 1 0,0-1 0,1 1 0,-1-1 0,0 1 0,2-1 0,-1 0 0,0 0 0,1 0 0,-1 0 0,0-1 0,1 1 0,-1-1 0,0 0 0,0 0 0,0 1 0,0-1 0,1-1 0,1 0 0,3-3 0,-1 0 0,1 0 0,-1 0 0,-1-1 0,1 0 0,8-11 0,-9 7 0,0-1 0,-1 0 0,0 0 0,-1-1 0,0 1 0,-1-1 0,0 1 0,-1-1 0,0 0 0,-1 0 0,0 0 0,-1 0 0,0 1 0,-1-1 0,0 0 0,-8-20 0,9 29 0,-1 1 0,0-1 0,1 1 0,-1-1 0,0 1 0,-1 0 0,1 0 0,0 0 0,-1 0 0,1 0 0,-1 1 0,1-1 0,-1 1 0,0 0 0,1-1 0,-1 1 0,0 0 0,0 1 0,0-1 0,0 0 0,0 1 0,0 0 0,0 0 0,0 0 0,0 0 0,0 0 0,0 0 0,0 1 0,0-1 0,0 1 0,0 0 0,0 0 0,1 0 0,-1 1 0,0-1 0,-3 2 0,4-1 0,-1-1 0,0 0 0,1 1 0,-1-1 0,1 1 0,-1 0 0,1 0 0,0 0 0,-1 0 0,1 0 0,0 0 0,1 0 0,-1 1 0,0-1 0,1 1 0,-1 0 0,1-1 0,0 1 0,0 0 0,0 0 0,0 0 0,0 0 0,1 0 0,-1 0 0,1 0 0,0 0 0,0 0 0,0 0 0,0 0 0,0 0 0,1 0 0,-1 0 0,1-1 0,0 1 0,0 0 0,0 0 0,2 3 0,-2-5 0,0 1 0,1-1 0,-1 0 0,1 1 0,-1-1 0,1 0 0,-1 0 0,1 0 0,0 0 0,0 0 0,-1 0 0,1 0 0,0-1 0,0 1 0,0-1 0,0 1 0,0-1 0,0 0 0,0 0 0,0 0 0,0 0 0,0 0 0,0 0 0,-1 0 0,1-1 0,0 1 0,0-1 0,0 1 0,0-1 0,2-1 0,12-4 0,-1 0 0,24-16 0,-21 13 0,8-4 0,44-15 0,-63 26 0,0 0 0,0 0 0,0 0 0,0 1 0,0 0 0,1 0 0,-1 1 0,1 0 0,-1 0 0,0 1 0,14 3 0,-18-3 0,1 1 0,-1 0 0,0 0 0,0 0 0,0 1 0,0-1 0,-1 1 0,1-1 0,-1 1 0,1 0 0,-1 0 0,0 0 0,0 0 0,0 0 0,0 1 0,-1-1 0,0 0 0,1 1 0,-1-1 0,0 1 0,-1 0 0,1-1 0,0 7 0,0 7 0,0-1 0,-1 1 0,-4 31 0,4-46 0,0 0 0,0 1 0,-1-1 0,1 0 0,-1 0 0,1 0 0,-1 0 0,0 0 0,0 0 0,0 0 0,0 0 0,0 0 0,-1 0 0,1-1 0,0 1 0,-3 2 0,3-4 0,0 1 0,0 0 0,-1-1 0,1 1 0,0-1 0,0 1 0,0-1 0,-1 0 0,1 0 0,0 1 0,0-1 0,-1 0 0,1 0 0,0 0 0,0 0 0,-1 0 0,1-1 0,0 1 0,0 0 0,-1-1 0,0 1 0,-1-2 0,0 1 0,0-1 0,0 0 0,1 0 0,-1 0 0,0 0 0,1 0 0,0 0 0,-1-1 0,1 1 0,0-1 0,0 0 0,0 0 0,1 1 0,-1-1 0,1 0 0,-1 0 0,1-1 0,-2-5 0,3 1 0,-1 0 0,1 0 0,0 0 0,0 0 0,1 0 0,0 0 0,1 0 0,0 0 0,0 0 0,1 0 0,0 1 0,0 0 0,0-1 0,1 1 0,0 0 0,1 1 0,-1-1 0,1 1 0,9-9 0,9-8 0,0 1 0,2 1 0,39-27 0,26-2 67,-71 42-354,1-2 1,-2-1 0,0 0-1,27-22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4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245 244 24575,'-2'-4'0,"1"1"0,0 0 0,-1-1 0,0 1 0,0 0 0,0 0 0,0 0 0,0 0 0,-1 1 0,1-1 0,-1 0 0,0 1 0,1 0 0,-1 0 0,0 0 0,-1 0 0,1 0 0,0 1 0,0-1 0,-1 1 0,1 0 0,-1 0 0,1 0 0,-5 0 0,3 2 0,-1 1 0,0-1 0,1 1 0,-1 1 0,1-1 0,-1 1 0,1 0 0,0 0 0,0 1 0,1 0 0,-1-1 0,1 1 0,0 1 0,0-1 0,0 1 0,0-1 0,1 1 0,-4 8 0,-4 4 0,2 0 0,1 0 0,0 1 0,-7 26 0,7-17 0,1-1 0,1 1 0,2 0 0,1 0 0,1 1 0,2 40 0,0-65 0,0 0 0,0 0 0,1 0 0,0 0 0,-1 0 0,1 0 0,0 0 0,0-1 0,1 1 0,-1 0 0,1 0 0,-1-1 0,1 1 0,4 3 0,-5-4 0,1-1 0,-1 0 0,1 0 0,0 0 0,0 0 0,-1 0 0,1 0 0,0-1 0,0 1 0,0-1 0,0 1 0,0-1 0,0 0 0,0 1 0,0-1 0,0 0 0,3-1 0,1 0 0,0 0 0,0-1 0,-1 0 0,1 0 0,0-1 0,-1 1 0,0-1 0,1 0 0,-1-1 0,0 1 0,-1-1 0,1 0 0,5-6 0,2-5 0,0 0 0,0-1 0,-2 0 0,0 0 0,0-1 0,-2-1 0,0 0 0,6-21 0,-8 29 0,-2 18 0,2 40 0,0 4 0,-4-46 0,0-1 0,1 1 0,0-1 0,-1 1 0,2-1 0,-1 0 0,0 0 0,1-1 0,0 1 0,0-1 0,1 1 0,-1-1 0,1-1 0,0 1 0,0-1 0,0 0 0,0 0 0,8 3 0,-10-5 0,1 1 0,0-2 0,0 1 0,0 0 0,0-1 0,1 1 0,-1-1 0,0 0 0,0-1 0,0 1 0,0-1 0,0 0 0,0 0 0,0 0 0,0 0 0,0-1 0,-1 1 0,1-1 0,0 0 0,-1 0 0,0 0 0,1-1 0,-1 1 0,0-1 0,0 0 0,0 0 0,3-4 0,4-6 0,0-1 0,0 0 0,-2 0 0,1-1 0,-2 0 0,0-1 0,-1 0 0,-1 0 0,0 0 0,3-23 0,-3 5 0,-2-1 0,-2 1 0,-1-1 0,-5-38 0,-4 25 0,8 45 0,1 0 0,-1 0 0,-1 0 0,1 0 0,0 1 0,-1-1 0,1 0 0,-1 1 0,0-1 0,0 1 0,0-1 0,0 1 0,-3-3 0,4 5 0,1 0 0,-1-1 0,1 1 0,0 0 0,-1 0 0,1 0 0,-1-1 0,1 1 0,-1 0 0,1 0 0,-1 0 0,1 0 0,-1 0 0,1 0 0,-1 0 0,1 0 0,0 0 0,-1 0 0,1 0 0,-1 1 0,1-1 0,-1 0 0,1 0 0,-1 0 0,1 1 0,0-1 0,-1 0 0,1 0 0,-1 1 0,1-1 0,0 0 0,-1 1 0,1 0 0,-10 19 0,2 22 0,4 43 0,9 145 0,-5-222 0,1 1 0,0-1 0,1 0 0,0 0 0,0 1 0,1-2 0,0 1 0,0 0 0,1 0 0,0-1 0,0 0 0,9 11 0,-10-15 0,1 0 0,-1 0 0,1 0 0,-1 0 0,1-1 0,0 0 0,0 1 0,0-1 0,0-1 0,0 1 0,1-1 0,-1 1 0,0-1 0,1-1 0,-1 1 0,1 0 0,-1-1 0,1 0 0,-1 0 0,1-1 0,-1 1 0,1-1 0,-1 0 0,7-2 0,-1-1 0,0 0 0,0-1 0,-1 0 0,0 0 0,0-1 0,0 0 0,0-1 0,-1 1 0,0-2 0,-1 1 0,0-1 0,0 0 0,0-1 0,8-16 0,-5 9 0,0-2 0,-2 0 0,0 0 0,-1 0 0,0-1 0,-2 0 0,4-22 0,-5-7 0,-1-1 0,-5-56 0,0 22 0,2 76 0,-1 1 0,1-1 0,-1 1 0,-1 0 0,1-1 0,-4-8 0,5 14 0,-1 1 0,1-1 0,0 1 0,0-1 0,-1 0 0,1 1 0,0-1 0,-1 1 0,1-1 0,0 1 0,-1 0 0,1-1 0,-1 1 0,1-1 0,-1 1 0,1 0 0,-1-1 0,1 1 0,-1 0 0,1-1 0,-1 1 0,0 0 0,1 0 0,-1 0 0,1-1 0,-1 1 0,-1 0 0,1 1 0,0 0 0,-1-1 0,1 1 0,0 0 0,-1 0 0,1 0 0,0 0 0,0 0 0,0 0 0,0 0 0,0 1 0,0-1 0,0 0 0,0 1 0,1-1 0,-2 3 0,-3 8 0,0-1 0,1 1 0,0-1 0,1 1 0,0 0 0,1 1 0,-1 20 0,5 95 0,1-60 0,-4-43 0,2-1 0,1 0 0,0 0 0,2 0 0,9 32 0,-11-51 0,-1 0 0,1 0 0,1 0 0,-1 0 0,0 0 0,1-1 0,0 1 0,0-1 0,1 0 0,-1 0 0,1 0 0,0 0 0,0-1 0,0 1 0,1-1 0,-1 0 0,1 0 0,-1-1 0,1 1 0,0-1 0,0 0 0,0-1 0,0 1 0,1-1 0,-1 0 0,0 0 0,0 0 0,1-1 0,-1 0 0,11-1 0,-11 1-68,1-1 0,0 1-1,-1-1 1,1-1 0,-1 1 0,1-1-1,-1 0 1,0 0 0,0 0 0,0-1-1,0 0 1,0 0 0,0 0 0,-1-1-1,1 1 1,-1-1 0,0 0 0,0 0-1,3-6 1,0-4-6758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2:5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1 708 24575,'0'0'0,"0"0"0,0 0 0,0 0 0,0-1 0,0 1 0,1 0 0,-1 0 0,0 0 0,0 0 0,0 0 0,0 0 0,0-1 0,1 1 0,-1 0 0,0 0 0,0 0 0,0 0 0,0 0 0,1 0 0,-1 0 0,0 0 0,0 0 0,0 0 0,0 0 0,1 0 0,-1 0 0,0 0 0,0 0 0,0 0 0,1 0 0,-1 0 0,0 0 0,0 0 0,0 0 0,1 0 0,-1 0 0,0 0 0,0 0 0,0 0 0,0 0 0,1 1 0,-1-1 0,0 0 0,0 0 0,0 0 0,0 0 0,0 0 0,0 0 0,1 1 0,-1-1 0,0 0 0,0 0 0,0 0 0,0 0 0,0 1 0,0-1 0,0 0 0,0 0 0,0 0 0,0 1 0,0-1 0,0 0 0,20-26 0,17-40 0,-22 39 0,0 0 0,27-35 0,-37 55 0,1 0 0,-1 1 0,1-1 0,1 1 0,-1 0 0,1 1 0,0-1 0,0 1 0,1 1 0,0-1 0,-1 1 0,1 1 0,11-4 0,-18 7 0,1-1 0,0 1 0,-1 0 0,1 0 0,0 0 0,-1 0 0,1 0 0,0 0 0,-1 1 0,1-1 0,0 0 0,-1 1 0,1-1 0,-1 1 0,1 0 0,-1 0 0,1-1 0,-1 1 0,0 0 0,1 0 0,-1 0 0,0 0 0,0 1 0,1-1 0,-1 0 0,0 0 0,1 4 0,18 43 0,-17-37 0,-65-31 0,57 20 0,0 1 0,1-1 0,-1 1 0,0 1 0,0-1 0,1 1 0,-1-1 0,1 1 0,-1 1 0,1-1 0,0 0 0,0 1 0,0 0 0,0 0 0,0 1 0,1-1 0,-1 1 0,-3 4 0,-6 9 0,1 0 0,-19 34 0,29-48 0,-1 5 0,-1-1 0,1 1 0,1-1 0,-1 1 0,1 0 0,1 0 0,-1 0 0,1 0 0,1 0 0,-1 0 0,2 0 0,-1 1 0,1-1 0,0 0 0,1 0 0,3 10 0,-4-13 0,0-1 0,1 1 0,0-1 0,0 0 0,1 1 0,-1-1 0,1 0 0,0-1 0,0 1 0,0 0 0,0-1 0,0 0 0,1 0 0,0 0 0,0 0 0,0 0 0,0-1 0,0 0 0,0 0 0,0 0 0,1 0 0,-1 0 0,1-1 0,0 0 0,-1 0 0,1 0 0,0-1 0,7 0 0,1-1 0,-1-1 0,1 0 0,-1-2 0,0 1 0,0-1 0,0-1 0,-1 0 0,0 0 0,0-1 0,16-12 0,-4 2 0,0-2 0,-2 0 0,32-35 0,-37 36 0,-1 0 0,0-1 0,-2-1 0,0 0 0,-1-1 0,-1 0 0,-1 0 0,-1-2 0,-1 1 0,0-1 0,6-32 0,-8 14 0,-2 0 0,-1 0 0,-2-1 0,-2 1 0,-1 0 0,-2 0 0,-11-44 0,14 79 0,-1 0 0,1 0 0,-1 0 0,0 1 0,0-1 0,-5-6 0,7 10 0,0 1 0,0 0 0,-1-1 0,1 1 0,0 0 0,0-1 0,-1 1 0,1 0 0,0-1 0,-1 1 0,1 0 0,-1 0 0,1-1 0,0 1 0,-1 0 0,1 0 0,-1 0 0,1 0 0,0 0 0,-1-1 0,1 1 0,-1 0 0,1 0 0,-1 0 0,1 0 0,-1 0 0,1 0 0,0 0 0,-1 1 0,0-1 0,0 1 0,0 0 0,0 0 0,0 0 0,0 0 0,0 0 0,0 0 0,1 1 0,-1-1 0,0 0 0,1 0 0,-1 0 0,1 1 0,-1-1 0,1 2 0,-5 16 0,1 0 0,2 1 0,0-1 0,0 20 0,-5 49 0,0-40 0,3 0 0,1 1 0,9 93 0,-5-131 0,0 1 0,2 0 0,-1-1 0,2 1 0,-1-1 0,1 0 0,1 0 0,0 0 0,1-1 0,0 0 0,11 15 0,-14-21 0,1 0 0,-1-1 0,1 1 0,0-1 0,0 0 0,0 0 0,0 0 0,0 0 0,1-1 0,-1 1 0,1-1 0,0-1 0,0 1 0,0-1 0,0 1 0,0-1 0,0-1 0,0 1 0,0-1 0,0 0 0,0 0 0,0 0 0,0-1 0,0 1 0,0-1 0,0-1 0,0 1 0,8-4 0,-1 1 0,0-1 0,-1-1 0,1 1 0,-1-2 0,0 0 0,0 0 0,-1-1 0,0 0 0,-1-1 0,0 0 0,0 0 0,0-1 0,-2-1 0,1 1 0,-1-1 0,-1 0 0,0-1 0,0 1 0,-1-1 0,-1 0 0,0-1 0,-1 1 0,0-1 0,0 1 0,-2-1 0,1-13 0,-2 13 0,0 0 0,-1 0 0,-1 1 0,0-1 0,-6-20 0,8 31 0,-1 0 0,1 0 0,-1 0 0,0 0 0,0 1 0,0-1 0,0 0 0,0 0 0,0 1 0,-1-1 0,1 1 0,0-1 0,-1 1 0,1 0 0,-1-1 0,0 1 0,1 0 0,-1 0 0,0 0 0,0 0 0,1 0 0,-1 1 0,0-1 0,0 1 0,0-1 0,0 1 0,0-1 0,0 1 0,0 0 0,0 0 0,0 0 0,0 0 0,0 1 0,0-1 0,0 0 0,0 1 0,0-1 0,0 1 0,0 0 0,0 0 0,1-1 0,-1 1 0,0 1 0,0-1 0,-1 1 0,-5 4 0,0-1 0,0 1 0,0 1 0,1-1 0,0 1 0,1 0 0,-1 1 0,1 0 0,1 0 0,0 0 0,0 1 0,0-1 0,1 1 0,0 0 0,1 1 0,0-1 0,-2 14 0,0 2 0,1 0 0,1 0 0,2 0 0,0 0 0,5 42 0,-4-66 0,0 1 0,0-1 0,0 0 0,0 0 0,1 1 0,-1-1 0,0 0 0,1 1 0,-1-1 0,0 0 0,1 0 0,0 0 0,-1 1 0,1-1 0,0 0 0,-1 0 0,1 0 0,0 0 0,0 0 0,0 0 0,0 0 0,0-1 0,0 1 0,0 0 0,0 0 0,0-1 0,2 2 0,-1-2 0,1 0 0,-1 0 0,0 0 0,0-1 0,0 1 0,1 0 0,-1-1 0,0 1 0,0-1 0,0 0 0,0 0 0,0 0 0,0 0 0,3-2 0,5-4 0,0-1 0,-1 1 0,0-2 0,15-16 0,-18 17 0,-1 0 0,0-1 0,-1 0 0,0 0 0,0 0 0,-1 0 0,0-1 0,3-18 0,9-29 0,-7 130 0,-8-62 0,0 0 0,1 0 0,1 0 0,0 0 0,0-1 0,1 1 0,7 16 0,-9-25 0,0 0 0,0 0 0,0 0 0,0 0 0,1 0 0,-1 0 0,1 0 0,-1 0 0,1-1 0,0 1 0,0-1 0,-1 1 0,1-1 0,0 0 0,0 0 0,0 0 0,4 1 0,-4-1 0,1-1 0,-1 0 0,1 0 0,0 0 0,-1 0 0,1-1 0,0 1 0,-1-1 0,1 0 0,-1 1 0,1-1 0,-1 0 0,0-1 0,1 1 0,-1 0 0,0-1 0,0 1 0,0-1 0,3-2 0,1-2 0,1 1 0,-2-1 0,1 0 0,-1-1 0,0 1 0,0-1 0,0 0 0,-1 0 0,0-1 0,-1 1 0,4-12 0,0-5 0,-1 0 0,3-36 0,6-25 0,-4 65 0,-11 19 0,0 1 0,1 0 0,-1 0 0,0 0 0,1-1 0,-1 1 0,0 0 0,1 0 0,-1 0 0,1 0 0,-1 0 0,0 0 0,1 0 0,-1 0 0,0 0 0,1 0 0,-1 0 0,1 0 0,-1 0 0,0 0 0,1 1 0,-1-1 0,0 0 0,1 0 0,-1 0 0,0 0 0,1 1 0,-1-1 0,0 0 0,1 0 0,-1 1 0,24 35 0,-14-18 0,14 17 0,-12-18 0,-1 0 0,0 0 0,-1 1 0,-1 0 0,8 23 0,-16-37 0,0 0 0,0 1 0,0-1 0,0 1 0,-1-1 0,1 1 0,-1-1 0,-1 1 0,1-1 0,0 1 0,-1-1 0,0 0 0,0 1 0,0-1 0,-1 0 0,0 1 0,0-1 0,0 0 0,0 0 0,0-1 0,-1 1 0,1 0 0,-1-1 0,0 1 0,0-1 0,-1 0 0,1 0 0,-1 0 0,-3 2 0,5-4 0,-1 1 0,0-1 0,1 1 0,-1-1 0,0 0 0,1 0 0,-1 0 0,0 0 0,0-1 0,0 1 0,0-1 0,0 0 0,0 0 0,0 0 0,0 0 0,0 0 0,1-1 0,-1 1 0,0-1 0,0 0 0,-3-1 0,5 2 0,-1-1 0,0 0 0,1 0 0,-1 0 0,1 0 0,-1 0 0,1-1 0,-1 1 0,1 0 0,0-1 0,0 1 0,0-1 0,0 1 0,0-1 0,0 1 0,0-1 0,0 0 0,1 0 0,-1 1 0,0-1 0,1 0 0,0 0 0,-1 0 0,1 1 0,0-1 0,0 0 0,0 0 0,0 0 0,0 0 0,1 0 0,-1 1 0,0-1 0,2-3 0,-1 3 0,0 0 0,0 0 0,0 0 0,0 0 0,0 0 0,1 1 0,-1-1 0,1 0 0,-1 1 0,1-1 0,0 1 0,0 0 0,-1-1 0,1 1 0,0 0 0,0 0 0,0 0 0,0 0 0,0 0 0,0 1 0,4-1 0,55-8 0,-32 6 0,-20 1 0,-1 0 0,1 0 0,-1-1 0,1 0 0,-1 0 0,0-1 0,-1 0 0,1-1 0,-1 0 0,1 0 0,-1 0 0,-1-1 0,1 0 0,-1 0 0,0-1 0,-1 1 0,8-12 0,-7 7 0,0 0 0,-1 0 0,0-1 0,0 0 0,-2 0 0,1 0 0,-1 0 0,-1-1 0,0 1 0,-1-1 0,-1-19 0,1 21 0,-1 8 0,1-1 0,-1 1 0,0-1 0,0 0 0,0 1 0,-1-1 0,1 1 0,-1-1 0,0 1 0,0-1 0,0 1 0,0 0 0,0-1 0,-1 1 0,-2-4 0,3 7 0,1-1 0,-1 1 0,0 0 0,1 0 0,-1 0 0,0 0 0,1 0 0,-1 0 0,0 0 0,0 0 0,1 1 0,-1-1 0,0 0 0,1 0 0,-1 0 0,1 1 0,-1-1 0,0 0 0,1 1 0,-1-1 0,1 1 0,-1-1 0,1 1 0,-1-1 0,1 1 0,-1-1 0,1 1 0,-1-1 0,1 1 0,0-1 0,-1 1 0,1 0 0,0-1 0,0 1 0,-1 0 0,1-1 0,0 1 0,0 0 0,-10 29 0,8-22 0,1 0 0,-1 1 0,2-1 0,-1 1 0,1-1 0,1 1 0,0-1 0,0 1 0,3 12 0,3-1 0,1 0 0,16 30 0,-22-47 0,1 3 0,0 0 0,0 0 0,-1 1 0,0-1 0,0 1 0,0 0 0,-1 0 0,0-1 0,-1 1 0,1 0 0,-1 0 0,0 0 0,-1 0 0,-2 10 0,2-13 0,0-1 0,-1 1 0,1-1 0,-1 0 0,0 1 0,0-1 0,0 0 0,0 0 0,-1 0 0,1 0 0,-1-1 0,0 1 0,0-1 0,0 0 0,0 1 0,0-1 0,0 0 0,0-1 0,-1 1 0,1-1 0,-1 1 0,1-1 0,-1 0 0,0-1 0,1 1 0,-1 0 0,-5-1 0,4 1 0,0 0 0,0 0 0,0-1 0,0 0 0,0 0 0,0 0 0,0-1 0,0 1 0,1-1 0,-1 0 0,0-1 0,0 1 0,1-1 0,-1 0 0,1 0 0,-1 0 0,1-1 0,-8-5 0,12 8 0,1-1 0,-1 1 0,0-1 0,0 1 0,0 0 0,0-1 0,1 1 0,-1 0 0,0-1 0,0 1 0,0 0 0,1-1 0,-1 1 0,0 0 0,1 0 0,-1-1 0,0 1 0,1 0 0,-1 0 0,0 0 0,1-1 0,-1 1 0,0 0 0,1 0 0,-1 0 0,0 0 0,1 0 0,-1 0 0,1 0 0,-1 0 0,0 0 0,1 0 0,-1 0 0,1 0 0,-1 0 0,0 0 0,1 0 0,-1 0 0,0 0 0,1 1 0,33-3 0,-14 1 0,0-3 0,0 0 0,-1-2 0,0-1 0,0 0 0,-1-1 0,0-1 0,-1 0 0,1-2 0,-2 0 0,0-1 0,0 0 0,-1-2 0,0 0 0,-1 0 0,13-19 0,-20 22 0,0-1 0,-1 0 0,0-1 0,-1 1 0,-1-1 0,0 0 0,0-1 0,-1 1 0,-1 0 0,0-1 0,-1 0 0,-1-26 0,0 38 0,0 0 0,0 0 0,-1 0 0,1 0 0,0 1 0,-1-1 0,1 0 0,-1 0 0,0 0 0,0 1 0,1-1 0,-1 0 0,0 1 0,0-1 0,-3-2 0,3 3 0,0 1 0,1 0 0,-1-1 0,0 1 0,0-1 0,0 1 0,0 0 0,1 0 0,-1-1 0,0 1 0,0 0 0,0 0 0,0 0 0,0 0 0,0 0 0,0 0 0,0 0 0,1 1 0,-1-1 0,0 0 0,0 0 0,0 1 0,-1 0 0,-1 1 0,-1 0 0,1 0 0,-1 0 0,1 1 0,0 0 0,0 0 0,0 0 0,0 0 0,1 0 0,-1 0 0,1 1 0,-4 5 0,-1 8 0,1 0 0,0 0 0,1 1 0,1-1 0,0 1 0,-1 25 0,3-7 0,1 0 0,6 45 0,-5-78 0,0 0 0,0 0 0,1 0 0,-1-1 0,1 1 0,0 0 0,0 0 0,0-1 0,0 1 0,0 0 0,0-1 0,1 1 0,-1-1 0,1 0 0,0 1 0,0-1 0,0 0 0,2 2 0,-2-3 0,1 0 0,-1 0 0,1 0 0,-1 0 0,0 0 0,1 0 0,-1-1 0,1 1 0,0-1 0,-1 0 0,1 0 0,-1 0 0,1 0 0,-1 0 0,1-1 0,3 0 0,8-3 0,1-1 0,-1-1 0,0 0 0,-1-1 0,17-10 0,-21 11 0,4-2 0,-1 0 0,0-1 0,-1 0 0,0-1 0,0 0 0,-1 0 0,-1-2 0,0 1 0,0-1 0,-1 0 0,-1-1 0,7-14 0,-6 8 0,-1 1 0,-1-1 0,-1-1 0,0 1 0,-2 0 0,0-1 0,-1 0 0,-1-27 0,2 71 0,0 0 0,2 0 0,1-1 0,1 0 0,19 42 0,-24-60 0,0 0 0,0 0 0,0 0 0,-1 0 0,1 1 0,-1-1 0,-1 0 0,1 1 0,-1-1 0,0 1 0,0-1 0,0 0 0,-1 1 0,0-1 0,0 0 0,0 1 0,-1-1 0,0 0 0,-2 6 0,1-7 0,0 0 0,0 0 0,-1 0 0,1 0 0,-1-1 0,1 0 0,-1 0 0,0 0 0,-1 0 0,1 0 0,0-1 0,-1 0 0,1 0 0,-1 0 0,0 0 0,1-1 0,-1 0 0,0 0 0,0 0 0,-10 0 0,5 0-80,0 0 0,0 0-1,0-1 1,0 0 0,0-1-1,0-1 1,1 1 0,-1-1-1,0-1 1,1 0 0,-1 0 0,1-1-1,0 0 1,0 0 0,0-1-1,-14-11 1,13 6-6746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5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24575,'0'3'0,"0"6"0,0 5 0,0 3 0,0 3 0,0 2 0,-4 0 0,0 2 0,-1-1 0,1 0 0,1-1 0,2 1 0,0-1 0,-3 0 0,-1 0 0,0 0 0,1-7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24575,'85'-20'0,"-3"10"-682,128-31-1,-191 36-6143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24575,'0'399'-1365,"0"-380"-5461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24575,'0'-1'0,"1"0"0,-1 0 0,1 0 0,-1 1 0,1-1 0,-1 0 0,1 0 0,0 0 0,-1 0 0,1 1 0,0-1 0,-1 0 0,1 0 0,0 1 0,0-1 0,0 1 0,0-1 0,0 1 0,0-1 0,0 1 0,0 0 0,0-1 0,0 1 0,0 0 0,0 0 0,0-1 0,1 1 0,35-4 0,-33 4 0,2 0 0,1 0 0,0 0 0,-1 1 0,1 0 0,0 0 0,-1 1 0,0-1 0,1 1 0,-1 1 0,0-1 0,0 1 0,0 0 0,0 1 0,-1-1 0,1 1 0,-1 0 0,0 1 0,0-1 0,0 1 0,-1 0 0,0 0 0,0 0 0,0 1 0,0-1 0,-1 1 0,0 0 0,0 0 0,-1 0 0,1 1 0,-2-1 0,1 0 0,0 1 0,-1-1 0,-1 1 0,1 0 0,-1-1 0,0 1 0,0 0 0,-1-1 0,0 1 0,0-1 0,0 1 0,-1-1 0,-4 10 0,6-15 0,-1 0 0,1 1 0,-1-1 0,0 0 0,1 1 0,-1-1 0,0 0 0,0 0 0,0 0 0,0 0 0,0 0 0,0 0 0,0 0 0,-1 0 0,1 0 0,0 0 0,-2 0 0,2-1 0,0 0 0,0 0 0,1 0 0,-1 0 0,0 0 0,0 0 0,0 0 0,0 0 0,1 0 0,-1 0 0,0-1 0,0 1 0,1 0 0,-1 0 0,0-1 0,0 1 0,1-1 0,-1 1 0,0-1 0,1 1 0,-1-1 0,0 0 0,-2-2 0,1 0 0,0 0 0,0 0 0,0 0 0,0-1 0,0 1 0,1 0 0,-1-1 0,1 0 0,0 1 0,-1-7 0,2 1-65,-1 0 0,2 0 0,-1 0 0,1 0 0,1 0 0,-1 0 0,2 0 0,-1 0 0,1 0 0,0 1 0,1 0 0,0-1 0,1 1 0,-1 1 0,1-1 0,1 1 0,0 0 0,0 0 0,0 0 0,12-9 0,-5 5-6761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24575,'1'0'0,"0"1"0,0-1 0,0 1 0,0-1 0,0 1 0,0-1 0,0 1 0,-1-1 0,1 1 0,0 0 0,0 0 0,0-1 0,-1 1 0,1 0 0,0 0 0,-1 0 0,1 0 0,-1 0 0,1 0 0,-1 0 0,0 0 0,1 0 0,-1 0 0,0 0 0,0 0 0,1 0 0,-1 2 0,4 33 0,-4-32 0,2 33 0,0 3 0,8 41 0,-8-64 0,0-6 0,-1 0 0,1 0 0,1 0 0,6 17 0,-9-27 0,1 0 0,-1 0 0,1-1 0,-1 1 0,1 0 0,-1 0 0,1 0 0,-1 0 0,1-1 0,0 1 0,0 0 0,-1-1 0,1 1 0,0-1 0,0 1 0,0-1 0,0 1 0,0-1 0,-1 1 0,1-1 0,0 0 0,0 1 0,2-1 0,-1 0 0,-1-1 0,1 1 0,0-1 0,0 0 0,0 1 0,-1-1 0,1 0 0,0 0 0,-1 0 0,1-1 0,-1 1 0,1 0 0,-1 0 0,0-1 0,1 1 0,-1-1 0,1-1 0,5-6 10,-2 0 1,1 0-1,-1 0 0,-1 0 0,0-1 0,0 1 0,-1-1 0,0 0 0,0 0 1,1-17-1,-1-10-621,-1-59 0,-3 88 356,1-11-6571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68 24575,'5'4'0,"-1"0"0,1-1 0,0 0 0,0 1 0,0-2 0,0 1 0,1 0 0,-1-1 0,1 0 0,-1-1 0,1 1 0,0-1 0,0 0 0,0 0 0,9-1 0,-11 1 0,-1-2 0,0 1 0,1 0 0,-1-1 0,0 1 0,1-1 0,-1 0 0,0 0 0,0 0 0,0-1 0,0 1 0,0-1 0,0 0 0,0 1 0,-1-1 0,1 0 0,-1-1 0,1 1 0,-1 0 0,0-1 0,0 1 0,0-1 0,0 0 0,0 0 0,-1 0 0,1 0 0,-1 0 0,2-6 0,-2 8 0,-1 0 0,1-1 0,-1 1 0,0-1 0,1 1 0,-1-1 0,0 1 0,0-1 0,0 1 0,0-1 0,0 1 0,0-1 0,-1 1 0,1-1 0,-1 1 0,1 0 0,-1-1 0,1 1 0,-1-1 0,1 1 0,-1 0 0,0 0 0,0-1 0,0 1 0,0 0 0,0 0 0,0 0 0,0 0 0,0 0 0,0 0 0,-1 0 0,1 0 0,0 1 0,-1-1 0,1 0 0,0 1 0,-1-1 0,1 1 0,-1 0 0,1-1 0,-1 1 0,1 0 0,-1 0 0,1 0 0,-1 0 0,1 0 0,0 0 0,-4 1 0,-2-1 0,0 0 0,0 1 0,0 0 0,0 1 0,0-1 0,0 2 0,0-1 0,0 0 0,-7 5 0,8-2 0,0 0 0,-1 0 0,2 1 0,-1 0 0,1 0 0,-1 0 0,2 1 0,-1 0 0,1-1 0,0 2 0,0-1 0,1 0 0,0 1 0,0 0 0,1-1 0,0 1 0,1 0 0,-1 0 0,1 0 0,1 1 0,0-1 0,0 0 0,0 0 0,1 0 0,0 0 0,1 0 0,4 13 0,-4-17 5,0-1-1,0 1 0,1-1 0,-1 0 1,1 0-1,0 0 0,-1 0 0,1-1 1,1 1-1,-1-1 0,0 0 1,1 0-1,-1 0 0,1 0 0,-1 0 1,1-1-1,0 0 0,0 1 0,0-2 1,-1 1-1,1 0 0,0-1 1,0 1-1,0-1 0,0 0 0,0-1 1,7 0-1,-1-1-153,0 1 1,0-2-1,0 1 1,0-2-1,0 1 1,-1-1-1,0 0 1,1-1-1,12-9 1,-11 5-6678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24575,'32'-3'0,"1"-1"0,-1-2 0,1-1 0,-2-2 0,1-1 0,51-24 0,-5 4 0,-60 22-1365,-4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3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24575,'0'1671'-1365,"0"-1662"-5461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4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24575,'0'2'0,"0"0"0,0 0 0,1 0 0,-1 0 0,1-1 0,0 1 0,-1 0 0,1 0 0,0 0 0,0-1 0,0 1 0,0 0 0,0-1 0,1 1 0,-1-1 0,0 1 0,1-1 0,-1 0 0,1 0 0,-1 1 0,1-1 0,0 0 0,0 0 0,-1-1 0,1 1 0,0 0 0,0-1 0,0 1 0,0-1 0,0 1 0,0-1 0,0 0 0,-1 0 0,1 0 0,0 0 0,4 0 0,11-1 0,1 0 0,-1-1 0,22-5 0,-20 4 0,321-60 0,-150 26 0,-120 24 0,1143-204 0,-1115 200 0,128-16 0,-224 32 0,0 1 0,1-1 0,-1 1 0,1 0 0,-1 0 0,1 0 0,-1 1 0,0-1 0,1 0 0,-1 1 0,0 0 0,1-1 0,-1 1 0,0 0 0,0 0 0,1 0 0,-1 1 0,0-1 0,0 0 0,0 1 0,-1-1 0,1 1 0,0 0 0,1 2 0,-1 1 0,0-1 0,0 1 0,0 0 0,-1 0 0,0 0 0,0 0 0,0 0 0,-1 0 0,0 0 0,-1 9 0,-4 1162 0,6-753 0,10-294 0,-5-85 0,0 45 0,-5-28 0,14 99 0,-10-113 0,-3 83 0,-3-87 0,2-1 0,10 71 0,-6-80-455,-2 2 0,-1 51 0,-3-68-6371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4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24575,'0'49'0,"-14"331"0,-12 6 0,20-318 0,3 0 0,8 87 0,-5-154 0,0 1 0,1-1 0,-1 0 0,1 1 0,-1-1 0,1 0 0,-1 0 0,1 1 0,0-1 0,-1 0 0,1 0 0,0 0 0,0 0 0,0 0 0,0 0 0,0 0 0,0 0 0,0 0 0,0-1 0,0 1 0,1 0 0,-1-1 0,0 1 0,0-1 0,1 1 0,-1-1 0,0 1 0,1-1 0,-1 0 0,0 0 0,1 0 0,-1 0 0,0 0 0,1 0 0,-1 0 0,0 0 0,1 0 0,-1-1 0,0 1 0,3-1 0,10-3 0,-1 1 0,0-2 0,16-7 0,-12 5 0,269-70 0,-83 26 0,230-46 0,-30 9 0,-372 79 0,230-55 0,-134 32 0,-87 20 0,0 2 0,60-7 0,-23 5 0,-50 7 0,46-3 0,5-2 132,-24 1-1629,-35 7-5329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4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24575,'0'1570'0,"2"-1531"0,8 46 0,-4-45 0,0 43 0,-7 477 0,1-560-20,0 0 0,0 0 0,0 0 0,0 0 0,1 0 0,-1 0 0,0 0 0,0 0 0,0 0-1,0 0 1,0 0 0,0 0 0,1 0 0,-1 0 0,0 0 0,0 0 0,0 0 0,0 0 0,0 0 0,0 0 0,1 0 0,-1 0-1,0 0 1,0 0 0,0 0 0,0 0 0,0 0 0,0 0 0,1 0 0,-1 0 0,0 0 0,0 0 0,0 1 0,0-1 0,0 0-1,0 0 1,0 0 0,0 0 0,0 0 0,0 0 0,0 0 0,1 1 0,-1-1 0,0 0 0,0 0 0,0 0 0,0 0 0,0 0-1,0 0 1,0 1 0,0-1 0,0 0 0,0 0 0,0 0 0,0 0 0,0 0 0,0 1 0,0-1 0,-1 0 0,1 0 0,0 0-1,0 0 1,0 0 0,0 0 0,0 0 0,0 1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29:4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100 540 24575,'-45'-7'0,"39"5"0,0 0 0,0 1 0,0 0 0,0 1 0,-1-1 0,-10 2 0,204-41 0,-28 4 0,365-82 0,-156 32 0,77-28 0,-127 37 0,-291 70-455,0-3 0,47-22 0,-62 25-6371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24575,'1'-2'0,"0"-1"0,0 0 0,0 1 0,0-1 0,0 1 0,1-1 0,-1 1 0,1 0 0,0 0 0,-1-1 0,1 1 0,0 0 0,0 0 0,0 1 0,1-1 0,-1 0 0,0 1 0,4-2 0,45-25 0,-42 24 0,0 0 0,0 1 0,1 0 0,0 1 0,-1 0 0,1 0 0,0 1 0,0 0 0,0 1 0,0 0 0,0 1 0,0-1 0,18 6 0,-26-5 0,0 0 0,0 0 0,0 0 0,0 0 0,0 1 0,0-1 0,-1 1 0,1 0 0,0-1 0,-1 1 0,1 0 0,-1 0 0,0 0 0,0 0 0,0 0 0,0 0 0,0 0 0,0 0 0,0 1 0,-1-1 0,1 0 0,-1 0 0,1 1 0,-1-1 0,0 0 0,0 1 0,0-1 0,0 0 0,-1 1 0,1-1 0,-1 0 0,1 0 0,-1 1 0,0-1 0,-1 3 0,-1 3 0,0 0 0,-1 0 0,0 0 0,-1-1 0,1 1 0,-1-1 0,-1 0 0,-6 6 0,6-7-76,-1-1 1,1-1-1,-1 1 0,0-1 0,-1 0 0,1-1 0,-1 1 0,1-2 1,-1 1-1,0-1 0,0 0 0,0-1 0,-1 0 0,1 0 1,0-1-1,0 1 0,-13-3 0,7-2-6750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47 201 24575,'-13'191'0,"8"-139"0,5-39 0,-1-1 0,0 0 0,-1 1 0,-1-1 0,0 0 0,-8 23 0,5-93 0,5-54 0,4-116 0,-3 227 0,-1 0 0,1 0 0,0 0 0,0 0 0,0 0 0,0 0 0,0 0 0,1 0 0,-1 1 0,0-1 0,0 0 0,1 0 0,-1 0 0,0 0 0,1 0 0,-1 0 0,1 0 0,-1 1 0,1-1 0,-1 0 0,1 0 0,0 1 0,-1-1 0,1 0 0,0 1 0,0-1 0,0 0 0,1 1 0,-1 1 0,0-1 0,0 1 0,0-1 0,1 1 0,-1 0 0,0-1 0,0 1 0,0 0 0,0 0 0,0 0 0,0 0 0,-1 0 0,1 0 0,0 0 0,0 0 0,0 1 0,36 67 0,-31-59 0,34 57 0,-29-51 0,0 1 0,-2 0 0,0 0 0,9 24 0,-16-40 0,0-11 0,0-35 0,-2-59 0,0 104 0,0-233-1365,0 224-5461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24575,'1'45'0,"-2"-1"0,-2 1 0,-2-1 0,-12 51 0,-5 22 124,10-41-1613,9-57-5337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34 133 24575,'0'-5'0,"-1"0"0,1 0 0,1 0 0,-1 0 0,1 0 0,-1 0 0,1 0 0,1 0 0,-1 1 0,1-1 0,0 0 0,0 1 0,0-1 0,1 1 0,-1 0 0,1-1 0,0 1 0,1 0 0,-1 1 0,0-1 0,1 1 0,0-1 0,0 1 0,0 0 0,0 1 0,1-1 0,-1 1 0,1 0 0,-1 0 0,1 0 0,0 0 0,8-1 0,-6 2 0,1-1 0,0 1 0,0 0 0,0 1 0,0 0 0,0 0 0,0 1 0,0 0 0,0 0 0,0 1 0,0 0 0,-1 0 0,1 1 0,8 4 0,-12-5 0,-1-1 0,0 1 0,0 0 0,0 0 0,0 0 0,-1 0 0,1 1 0,0-1 0,-1 1 0,0 0 0,0-1 0,1 1 0,-2 0 0,1 0 0,0 0 0,-1 1 0,1-1 0,-1 0 0,0 1 0,0-1 0,0 0 0,0 1 0,-1-1 0,0 1 0,1-1 0,-1 1 0,-1 0 0,1-1 0,0 1 0,-1-1 0,0 1 0,1-1 0,-1 0 0,-2 5 0,0-3 0,0 0 0,1 0 0,-2-1 0,1 1 0,0-1 0,-1 0 0,0 0 0,0 0 0,0 0 0,0-1 0,-1 0 0,0 1 0,1-2 0,-1 1 0,-6 2 0,-14 6 0,-49 14 0,43-16 0,7 1-61,20-8-58,-1 0 1,0 0-1,1 0 1,-1-1-1,0 1 1,0-1-1,0 0 1,0-1-1,0 1 0,-10-1 1,3-3-6708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91 24575,'0'422'0,"0"-801"0,0 379 0,-1 0 0,1-1 0,0 1 0,0 0 0,0 0 0,0-1 0,0 1 0,0 0 0,0-1 0,0 1 0,0 0 0,0-1 0,0 1 0,0 0 0,0-1 0,0 1 0,0 0 0,0-1 0,0 1 0,0 0 0,0-1 0,0 1 0,0 0 0,0-1 0,1 1 0,-1 0 0,0 0 0,0-1 0,0 1 0,1 0 0,-1 0 0,0-1 0,0 1 0,1 0 0,-1 0 0,0 0 0,1-1 0,-1 1 0,0 0 0,0 0 0,1 0 0,-1 0 0,0 0 0,1 0 0,-1 0 0,0 0 0,1 0 0,-1 0 0,0 0 0,1 0 0,-1 0 0,0 0 0,1 0 0,-1 0 0,0 0 0,1 0 0,-1 0 0,0 0 0,1 0 0,-1 1 0,25 23 0,24 47 0,-46-68 0,26 41 0,64 74 0,-93-117 0,1-1 0,-1 1 0,1 0 0,0 0 0,0 0 0,-1 0 0,1-1 0,0 1 0,0 0 0,0-1 0,0 1 0,0-1 0,0 1 0,0-1 0,0 1 0,0-1 0,0 0 0,0 1 0,0-1 0,0 0 0,0 0 0,0 0 0,0 0 0,2 0 0,-3 0 0,1-1 0,0 0 0,0 0 0,0 1 0,-1-1 0,1 0 0,0 0 0,-1 0 0,1 0 0,-1 1 0,1-1 0,-1 0 0,0 0 0,1 0 0,-1 0 0,0 0 0,1 0 0,-1 0 0,0-2 0,1-6 0,-1 1 0,0-1 0,0 1 0,0 0 0,-3-9 0,-6-46-455,2 1 0,2-121 0,5 174-6371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159 347 24575,'0'-1'0,"0"0"0,0 0 0,-1 1 0,1-1 0,0 0 0,-1 0 0,1 1 0,0-1 0,-1 0 0,1 1 0,-1-1 0,1 0 0,-1 1 0,0-1 0,1 1 0,-1-1 0,0 1 0,1-1 0,-1 1 0,0 0 0,1-1 0,-1 1 0,0 0 0,0-1 0,0 1 0,1 0 0,-1 0 0,0 0 0,0 0 0,0 0 0,1 0 0,-1 0 0,0 0 0,0 0 0,0 0 0,1 0 0,-1 0 0,0 0 0,0 1 0,0-1 0,1 0 0,-1 1 0,0-1 0,-1 2 0,-35 13 0,30-11 0,1 0 0,0 0 0,0 1 0,1-1 0,-1 1 0,1 1 0,0-1 0,0 1 0,1 0 0,0 0 0,0 0 0,0 0 0,1 1 0,0 0 0,0 0 0,1 0 0,-4 13 0,3-1 0,1 0 0,0 1 0,1-1 0,1 1 0,5 31 0,-5-47 0,0 0 0,1 0 0,0 0 0,0 0 0,0 0 0,1 0 0,-1 0 0,1 0 0,0 0 0,0 0 0,1-1 0,-1 1 0,1-1 0,-1 1 0,1-1 0,0 0 0,0 0 0,0-1 0,1 1 0,-1-1 0,1 1 0,0-1 0,-1 0 0,1 0 0,0-1 0,0 1 0,0-1 0,0 0 0,0 0 0,1 0 0,-1-1 0,0 1 0,8-1 0,-2 0 0,-1-1 0,1 1 0,-1-2 0,0 1 0,1-1 0,-1-1 0,0 0 0,0 0 0,-1-1 0,1 0 0,-1 0 0,1-1 0,-1 0 0,10-9 0,-11 8 0,-1 0 0,-1-1 0,1 1 0,-1-1 0,0 0 0,-1-1 0,0 1 0,0-1 0,0 0 0,-1 0 0,0 0 0,-1 0 0,0-1 0,0 1 0,-1-1 0,0 1 0,0-1 0,-1 1 0,0-1 0,-1 0 0,1 1 0,-5-16 0,3 16 0,0 1 0,-1 0 0,0 0 0,0 0 0,0 0 0,-1 0 0,0 1 0,0-1 0,-1 1 0,0 0 0,0 1 0,0-1 0,-1 1 0,0 0 0,0 0 0,0 1 0,0-1 0,-1 2 0,0-1 0,0 1 0,0 0 0,0 0 0,0 1 0,-1 0 0,-14-3 0,18 4 0,0 1 0,0-1 0,-1 1 0,1 0 0,0 0 0,0 0 0,0 0 0,0 1 0,0 0 0,-1 0 0,1 0 0,1 0 0,-1 1 0,0-1 0,0 1 0,0 0 0,1 0 0,-1 0 0,1 1 0,0-1 0,-1 1 0,1 0 0,1 0 0,-1 0 0,0 0 0,1 0 0,-1 1 0,1-1 0,0 1 0,0 0 0,0 0 0,1-1 0,-1 1 0,1 0 0,0 0 0,0 0 0,1 1 0,-1-1 0,1 0 0,0 0 0,0 0 0,0 0 0,0 0 0,1 1 0,0-1 0,0 0 0,0 0 0,3 6 0,-4-7 0,1 0 0,0 0 0,0 0 0,0-1 0,1 1 0,-1-1 0,1 1 0,-1-1 0,1 1 0,0-1 0,0 0 0,0 0 0,0 0 0,0 0 0,0 0 0,1 0 0,-1-1 0,0 1 0,1-1 0,0 0 0,-1 0 0,1 0 0,0 0 0,0 0 0,-1 0 0,1-1 0,0 1 0,0-1 0,0 0 0,0 0 0,0 0 0,0 0 0,-1 0 0,1-1 0,0 1 0,0-1 0,5-1 0,2-2 0,0 0 0,0 0 0,0-1 0,-1 0 0,1-1 0,-1 0 0,-1 0 0,15-14 0,-16 12 0,0 0 0,0-1 0,0 0 0,-1-1 0,-1 1 0,0-1 0,0 0 0,-1-1 0,0 1 0,0-1 0,-1 1 0,2-21 0,-1-9 0,-1 0 0,-4-50 0,0 45 0,1 36 0,0 0 0,-1-1 0,0 1 0,0 0 0,-1 0 0,-6-17 0,1 48 0,4 17 0,27 249 0,-3-75 0,-21-227 0,1 1 0,0 0 0,1 0 0,1 0 0,0 0 0,0 0 0,2 1 0,9-22 0,-10 26 0,0 0 0,0 0 0,1 0 0,0 1 0,0 0 0,1 0 0,0 0 0,0 0 0,1 1 0,0 0 0,0 1 0,0-1 0,1 1 0,-1 1 0,9-4 0,-11 6 0,-1 1 0,0 0 0,0 0 0,1 1 0,-1-1 0,0 1 0,1 0 0,-1 0 0,0 0 0,1 1 0,-1 0 0,0 0 0,1 0 0,-1 0 0,0 0 0,0 1 0,0 0 0,0 0 0,-1 0 0,1 0 0,0 1 0,-1-1 0,1 1 0,-1 0 0,0 0 0,0 0 0,0 1 0,-1-1 0,1 1 0,3 5 0,-2-3 0,0 1 0,0 0 0,-1-1 0,0 2 0,0-1 0,-1 0 0,0 0 0,0 1 0,0-1 0,-1 1 0,0-1 0,-1 1 0,0 0 0,0-1 0,0 1 0,-4 13 0,1-14 0,0 0 0,0-1 0,-1 1 0,0-1 0,0 0 0,-1 0 0,0-1 0,0 1 0,0-1 0,0 0 0,-1 0 0,0-1 0,0 1 0,0-1 0,-1-1 0,1 1 0,-1-1 0,-8 3 0,8-4 0,0 1 0,1-1 0,-1 0 0,0-1 0,0 1 0,0-1 0,0-1 0,0 1 0,0-1 0,0 0 0,0-1 0,0 0 0,0 0 0,0 0 0,1-1 0,-1 0 0,0-1 0,1 1 0,-9-6 0,12 6-97,0 0-1,0-1 1,0 1-1,1-1 1,0 0-1,-1 0 1,1 0-1,0 0 1,0 0-1,1-1 1,-1 1-1,1 0 0,-3-7 1,0-8-6729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24575,'0'-4'0,"4"-1"0,5 0 0,4 2 0,1-4 0,1 0 0,2 2 0,2 0 0,1-1 0,1-1 0,1 2 0,1-3 0,-1 1 0,1 1 0,-5-2 0,-4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7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24575,'0'3'0,"0"6"0,0 5 0,0 3 0,0 3 0,0 2 0,0 1 0,0 0 0,0 0 0,0 0 0,0-1 0,0 1 0,0-1 0,0 0 0,0 0 0,0-3-8191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0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3 117 24575,'0'333'0,"-3"-448"0,6-126 0,-2 236 0,0 1 0,0 0 0,0-1 0,0 1 0,1 0 0,0 0 0,-1-1 0,2 1 0,-1 1 0,0-1 0,1 0 0,0 1 0,0-1 0,0 1 0,0 0 0,0 0 0,1 0 0,-1 0 0,1 1 0,0-1 0,0 1 0,0 0 0,0 0 0,0 0 0,0 1 0,1 0 0,5-2 0,-5 2 0,0 0 0,0 0 0,0 1 0,0-1 0,1 1 0,-1 0 0,0 1 0,0-1 0,0 1 0,0 0 0,0 0 0,-1 1 0,1-1 0,0 1 0,0 0 0,-1 1 0,1-1 0,-1 1 0,0 0 0,0 0 0,0 0 0,0 0 0,0 1 0,4 5 0,-6-6 4,0-1-1,0 1 1,0 1-1,0-1 0,-1 0 1,1 0-1,-1 1 1,0-1-1,0 1 0,0-1 1,0 1-1,-1-1 1,1 1-1,-1-1 1,0 1-1,0 0 0,0-1 1,-1 1-1,1-1 1,-1 1-1,0-1 1,0 1-1,0-1 0,0 1 1,-1-1-1,1 0 1,-1 0-1,0 1 0,0-1 1,0-1-1,0 1 1,-1 0-1,1 0 1,-5 3-1,2-2-86,0 0 1,-1 0-1,1 0 1,-1 0-1,0-1 1,0 0-1,0 0 1,0-1-1,-1 0 1,1 0-1,-1 0 1,1-1-1,-1 0 1,0 0-1,0-1 1,1 1-1,-13-2 1,4-3-6744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24575,'22'154'0,"-24"-96"0,1-43 0,0 0 0,1 0 0,0 0 0,1 0 0,6 25 0,-3-30-1365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24575,'1'-3'0,"-1"1"0,1-1 0,0 1 0,0-1 0,0 1 0,1-1 0,-1 1 0,0 0 0,1 0 0,0-1 0,-1 1 0,1 0 0,0 1 0,0-1 0,0 0 0,0 0 0,1 1 0,-1 0 0,0-1 0,1 1 0,-1 0 0,5-2 0,1 0 0,0 0 0,0 0 0,0 0 0,0 1 0,16-2 0,-21 4 0,-1 0 0,1 0 0,0-1 0,-1 2 0,1-1 0,0 0 0,-1 1 0,1-1 0,0 1 0,-1-1 0,1 1 0,-1 0 0,1 0 0,-1 1 0,0-1 0,1 0 0,-1 1 0,0 0 0,0-1 0,0 1 0,0 0 0,0 0 0,0 0 0,-1 0 0,1 0 0,-1 0 0,1 1 0,-1-1 0,0 0 0,0 1 0,0-1 0,0 1 0,0 0 0,-1-1 0,1 1 0,-1-1 0,0 1 0,1 5 0,-1-3 0,-1 0 0,1 0 0,-1 0 0,0 0 0,0 0 0,0 0 0,0 0 0,-1 0 0,0-1 0,0 1 0,-1-1 0,1 1 0,-1-1 0,0 0 0,0 0 0,0 0 0,0 0 0,-1-1 0,0 1 0,-4 3 0,2-3-114,1-1 1,-1 1-1,1-1 0,-1 0 0,0-1 1,0 1-1,-1-1 0,1 0 0,0-1 1,-1 0-1,-8 1 0,0-3-6712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24575,'4'0'0,"-1"1"0,1-1 0,-1 1 0,1 0 0,-1 0 0,0 0 0,1 0 0,-1 0 0,0 1 0,0-1 0,0 1 0,0 0 0,0 0 0,0 0 0,-1 0 0,1 1 0,-1-1 0,1 1 0,-1 0 0,3 4 0,-2-2 0,1 0 0,-1 1 0,-1-1 0,1 1 0,-1 0 0,0 0 0,0 0 0,-1 0 0,0 1 0,1 7 0,-1-5 0,0 38 0,-1-44 0,0-1 0,0 1 0,0-1 0,-1 1 0,1-1 0,-1 1 0,0-1 0,1 0 0,-1 1 0,0-1 0,0 0 0,-1 1 0,1-1 0,-2 2 0,3-4 0,-1 0 0,1 0 0,-1 0 0,1-1 0,-1 1 0,1 0 0,-1 0 0,1 0 0,-1 0 0,1-1 0,-1 1 0,1 0 0,-1-1 0,1 1 0,0 0 0,-1-1 0,1 1 0,0 0 0,-1-1 0,1 1 0,0-1 0,-1 1 0,1-1 0,0 1 0,0 0 0,0-1 0,-1 1 0,1-1 0,0 1 0,0-1 0,0 1 0,0-1 0,0 1 0,0-1 0,0 1 0,0-1 0,0 1 0,0-1 0,0 1 0,1-2 0,-5-24 0,4 16-16,1 1-1,1 0 0,-1 0 1,1 0-1,1 0 0,0 0 1,0 0-1,1 0 0,0 1 0,0 0 1,1 0-1,0 0 0,7-8 1,7-14-1116,-11 18-5694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24575,'11'-1'0,"0"0"0,0-1 0,0 0 0,0-1 0,-1 0 0,16-6 0,-20 7 0,0-1 0,0 0 0,0 0 0,0-1 0,0 1 0,-1-1 0,0 0 0,0-1 0,0 1 0,0-1 0,7-9 0,-12 13 0,1 1 0,-1 0 0,1-1 0,-1 1 0,1-1 0,-1 1 0,0-1 0,1 1 0,-1-1 0,0 0 0,1 1 0,-1-1 0,0 1 0,0-1 0,0 0 0,1 1 0,-1-1 0,0 1 0,0-1 0,0 0 0,0 1 0,0-1 0,0 0 0,0 1 0,0-1 0,0 0 0,-1 1 0,1-1 0,0 1 0,0-1 0,0 0 0,-1 1 0,1-1 0,0 1 0,-1-1 0,1 1 0,-1-1 0,1 1 0,0-1 0,-1 1 0,1-1 0,-1 1 0,1 0 0,-1-1 0,1 1 0,-1 0 0,0-1 0,1 1 0,-1 0 0,1 0 0,-1-1 0,0 1 0,1 0 0,-1 0 0,0 0 0,1 0 0,-1 0 0,1 0 0,-1 0 0,0 0 0,1 0 0,-1 0 0,0 0 0,1 1 0,-1-1 0,-1 1 0,-3-1 0,-1 1 0,0 1 0,1-1 0,-1 1 0,1 0 0,-7 3 0,7-2 0,0 1 0,0 0 0,1 0 0,-1 0 0,1 1 0,0-1 0,0 1 0,0 0 0,1 1 0,0-1 0,0 0 0,0 1 0,0 0 0,1-1 0,0 1 0,1 0 0,-1 0 0,1 0 0,0 1 0,0-1 0,1 0 0,0 0 0,0 0 0,0 1 0,1-1 0,0 0 0,0 0 0,1 0 0,2 7 0,-2-10 0,-1-1 0,1 1 0,0-1 0,0 0 0,0 1 0,1-1 0,-1 0 0,0 0 0,1-1 0,-1 1 0,1 0 0,0-1 0,-1 0 0,1 0 0,0 1 0,0-1 0,0-1 0,0 1 0,0 0 0,0-1 0,0 0 0,0 0 0,0 1 0,0-2 0,0 1 0,5-1 0,2 0 0,0 0 0,0-1 0,0 0 0,0-1 0,0 0 0,16-7 0,34-28 0,-57 37 0,0-1 0,-1 0 0,0 0 0,1 1 0,-1-2 0,0 1 0,0 0 0,0 0 0,-1-1 0,1 1 0,0-1 0,-1 1 0,0-1 0,1 0 0,-1 0 0,0 1 0,0-1 0,-1 0 0,1 0 0,0-5 0,-2 7 0,1 0 0,-1 0 0,1 1 0,-1-1 0,0 0 0,1 0 0,-1 1 0,0-1 0,0 0 0,1 1 0,-1-1 0,0 1 0,0-1 0,0 1 0,0 0 0,0-1 0,0 1 0,0 0 0,0 0 0,0-1 0,0 1 0,1 0 0,-1 0 0,0 0 0,0 0 0,0 0 0,0 0 0,0 1 0,0-1 0,0 0 0,0 0 0,0 1 0,0-1 0,0 0 0,0 1 0,0-1 0,0 1 0,0 0 0,-38 17 0,34-15 0,0 1 0,0 0 0,0 1 0,0-1 0,1 1 0,0 0 0,0 0 0,0 1 0,-5 9 0,8-14 0,1 0 0,-1 1 0,0-1 0,0 0 0,1 1 0,-1-1 0,0 1 0,1-1 0,0 1 0,-1-1 0,1 1 0,0 0 0,0-1 0,0 1 0,0-1 0,0 1 0,0-1 0,0 1 0,0 0 0,1-1 0,-1 1 0,0-1 0,1 1 0,0-1 0,-1 1 0,1-1 0,0 0 0,0 1 0,0-1 0,0 0 0,0 1 0,0-1 0,0 0 0,0 0 0,0 0 0,1 0 0,-1 0 0,0 0 0,1-1 0,-1 1 0,0 0 0,1-1 0,-1 1 0,3 0 0,-2-1 0,1 1 0,0-1 0,0 1 0,0-1 0,0 0 0,0-1 0,0 1 0,0 0 0,0-1 0,0 0 0,0 1 0,0-1 0,0 0 0,-1-1 0,1 1 0,0 0 0,-1-1 0,1 1 0,-1-1 0,1 0 0,-1 0 0,0 0 0,0 0 0,0 0 0,0-1 0,0 1 0,-1-1 0,4-4 0,-1-1 0,1 1 0,-1-2 0,0 1 0,0 0 0,-1-1 0,-1 0 0,1 0 0,1-11 0,-6-172 0,2 181 0,0 257-1365,0-227-5461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24575,'0'4'0,"0"5"0,0 4 0,0 4 0,0 4 0,0 0 0,0 2 0,0-3-8191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24575,'0'25'0,"1"10"0,-2 0 0,-2 0 0,-7 44 0,0-9-1365,10-61-5461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176 375 24575,'-13'0'0,"-1"1"0,1 0 0,-1 1 0,1 0 0,0 1 0,-13 5 0,22-6 0,0-1 0,0 1 0,0-1 0,0 1 0,1 0 0,-1 1 0,0-1 0,1 1 0,0-1 0,0 1 0,0 0 0,0 0 0,0 1 0,0-1 0,1 1 0,-1-1 0,1 1 0,0 0 0,0 0 0,1 0 0,-1 0 0,-1 7 0,3-8 0,0-1 0,0 1 0,0-1 0,1 0 0,-1 1 0,1-1 0,-1 1 0,1-1 0,0 0 0,0 1 0,0-1 0,0 0 0,0 0 0,1 0 0,-1 0 0,1 0 0,-1 0 0,1 0 0,0 0 0,0 0 0,0-1 0,0 1 0,0-1 0,2 2 0,11 6 0,-1-1 0,26 11 0,-9-5 0,0 2 0,-13-8 0,0 1 0,32 23 0,-47-31 0,0 1 0,-1 0 0,0 0 0,1 0 0,-1 0 0,0 0 0,0 1 0,0-1 0,0 1 0,0-1 0,-1 1 0,1 0 0,-1 0 0,0-1 0,1 1 0,-1 0 0,-1 0 0,1 0 0,0 0 0,-1 0 0,0 1 0,1-1 0,-1 0 0,0 0 0,-1 4 0,-2 0 0,1-1 0,-1 0 0,-1 0 0,1 0 0,-1 0 0,0-1 0,-1 1 0,1-1 0,-1 0 0,0-1 0,0 1 0,0-1 0,-1 0 0,0 0 0,0 0 0,0-1 0,0 0 0,-13 4 0,12-4 0,0 0 0,0-1 0,0 1 0,0-2 0,-1 1 0,1-1 0,-1 0 0,1-1 0,-1 0 0,1 0 0,-1-1 0,1 1 0,-1-2 0,1 1 0,0-1 0,0 0 0,-8-3 0,13 4 0,0 0 0,0 0 0,0-1 0,0 1 0,0 0 0,0-1 0,0 1 0,1-1 0,-1 1 0,1-1 0,-1 0 0,1 0 0,0 0 0,-1 0 0,1 0 0,0 0 0,0 0 0,0 0 0,1 0 0,-1 0 0,0 0 0,1-1 0,0 1 0,-1 0 0,1 0 0,0-1 0,0 1 0,0 0 0,0-1 0,1 1 0,-1 0 0,1 0 0,0-3 0,0 3 0,1-1 0,-1 1 0,0 0 0,1 0 0,0 0 0,-1 0 0,1 1 0,0-1 0,0 0 0,0 1 0,0-1 0,0 1 0,1-1 0,-1 1 0,0 0 0,0 0 0,1 0 0,-1 1 0,1-1 0,-1 0 0,1 1 0,-1 0 0,1-1 0,-1 1 0,1 0 0,0 0 0,-1 1 0,1-1 0,4 1 0,1 2 0,1 0 0,-1 0 0,0 1 0,0 0 0,14 9 0,-14-9 0,-1 1 0,0-1 0,1-1 0,0 1 0,13 3 0,-18-7 0,0 1 0,0-1 0,0 0 0,0 0 0,0 0 0,0 0 0,0-1 0,0 1 0,0-1 0,-1 0 0,1 1 0,0-1 0,0-1 0,-1 1 0,1 0 0,-1-1 0,1 1 0,-1-1 0,1 0 0,3-3 0,3-6 0,1 1 0,-1-1 0,-1-1 0,0 0 0,-1 0 0,0 0 0,-1-1 0,0 0 0,-1 0 0,5-20 0,-3 4 0,-1-1 0,-1 0 0,2-57 0,-7 85 0,0 0 0,1 0 0,-1 0 0,0 0 0,-1 0 0,1 0 0,0 0 0,-1 0 0,1 0 0,-1 0 0,1 0 0,-1 0 0,0 0 0,0 0 0,0 0 0,0 1 0,0-1 0,0 0 0,-1 1 0,1-1 0,0 1 0,-4-3 0,4 4 0,-1 0 0,1-1 0,-1 2 0,1-1 0,-1 0 0,0 0 0,1 0 0,-1 1 0,1-1 0,-1 1 0,1-1 0,0 1 0,-1 0 0,1-1 0,-1 1 0,1 0 0,0 0 0,0 0 0,0 0 0,-1 0 0,1 0 0,0 0 0,0 1 0,0-1 0,0 0 0,1 0 0,-1 1 0,0-1 0,1 1 0,-1-1 0,0 2 0,-5 10 0,0-1 0,2 1 0,-1 0 0,1 0 0,1 0 0,0 0 0,1 0 0,1 1 0,0-1 0,1 1 0,0 0 0,1-1 0,0 1 0,7 25 0,-7-34 0,0 1 0,1 0 0,0-1 0,0 1 0,0-1 0,1 0 0,0 0 0,0 0 0,0 0 0,0 0 0,1 0 0,0-1 0,0 0 0,0 0 0,0 0 0,1 0 0,0-1 0,-1 1 0,1-1 0,0-1 0,1 1 0,-1-1 0,0 1 0,1-2 0,0 1 0,-1-1 0,1 1 0,0-1 0,0-1 0,-1 1 0,1-1 0,0 0 0,0-1 0,0 1 0,-1-1 0,10-3 0,-9 3 0,-1 0 0,1-1 0,-1 0 0,1-1 0,-1 1 0,0-1 0,1 0 0,-2 0 0,1-1 0,0 1 0,-1-1 0,1 0 0,-1 0 0,0-1 0,0 1 0,-1-1 0,1 0 0,-1 0 0,0 0 0,-1 0 0,1-1 0,-1 1 0,0-1 0,2-9 0,0-4 0,-1 1 0,-1-1 0,-1 0 0,0 1 0,-2-1 0,-3-29 0,4 47 0,0-1 0,0 1 0,0 0 0,0-1 0,0 1 0,0 0 0,0-1 0,-1 1 0,1 0 0,0 0 0,-1-1 0,1 1 0,-1 0 0,1 0 0,-1 0 0,0-1 0,1 1 0,-1 0 0,0 0 0,0 0 0,0 0 0,0 0 0,0 1 0,0-1 0,0 0 0,0 0 0,-2 0 0,2 1 0,0 0 0,0 0 0,0 1 0,0-1 0,0 1 0,0-1 0,0 1 0,0-1 0,0 1 0,0 0 0,0-1 0,0 1 0,1 0 0,-1 0 0,0-1 0,1 1 0,-1 0 0,0 0 0,1 0 0,-1 0 0,1 0 0,-1 0 0,0 1 0,1-1 0,-1 1 0,0-1 0,1 0 0,-1 0 0,0 0 0,1 1 0,0-1 0,-1 0 0,1 0 0,0 1 0,-1-1 0,1 0 0,0 1 0,0-1 0,0 0 0,0 1 0,1-1 0,-1 0 0,0 1 0,0-1 0,1 0 0,-1 1 0,1-1 0,-1 0 0,1 0 0,0 0 0,-1 1 0,1-1 0,0 0 0,0 0 0,0 0 0,0 0 0,0 0 0,0 0 0,0-1 0,0 1 0,0 0 0,0 0 0,0-1 0,0 1 0,1-1 0,-1 1 0,0-1 0,0 1 0,1-1 0,-1 0 0,0 0 0,1 0 0,-1 1 0,0-1 0,1 0 0,-1-1 0,0 1 0,1 0 0,1-1 0,-1 1 0,0-1 0,1 1 0,-1-1 0,0 0 0,0 0 0,1 0 0,-1 0 0,0 0 0,0-1 0,0 1 0,0-1 0,-1 1 0,3-3 0,19-12 0,-23 16 0,1 0 0,0 0 0,0 1 0,-1-1 0,1 0 0,0 0 0,-1 0 0,1 1 0,0-1 0,-1 0 0,1 0 0,0 1 0,-1-1 0,1 1 0,-1-1 0,1 1 0,-1-1 0,1 1 0,-1-1 0,1 1 0,-1-1 0,1 1 0,-1-1 0,0 1 0,1 0 0,-1-1 0,0 1 0,0 0 0,1-1 0,-1 1 0,0 0 0,0-1 0,0 1 0,0 0 0,0-1 0,0 1 0,0 0 0,0 0 0,0 1 0,1 35 0,-1-33 0,0 14 0,-1 3 0,1 0 0,1 0 0,1 0 0,5 21 0,-6-38 0,0 0 0,0 0 0,0 0 0,0 0 0,1 0 0,0 0 0,0 0 0,0-1 0,0 1 0,0-1 0,1 0 0,-1 1 0,1-1 0,0 0 0,0-1 0,0 1 0,1 0 0,-1-1 0,0 0 0,1 0 0,0 0 0,-1 0 0,1 0 0,0-1 0,0 0 0,0 1 0,5-1 0,-6 0 0,0-1 0,0 0 0,0 0 0,0 0 0,0 0 0,0 0 0,0-1 0,0 0 0,0 1 0,0-1 0,-1 0 0,1 0 0,0-1 0,0 1 0,-1 0 0,1-1 0,-1 0 0,4-2 0,-2 0 0,0-1 0,-1 1 0,1-1 0,-1 1 0,0-1 0,0 0 0,-1 0 0,1 0 0,1-7 0,1-5 0,-1 0 0,0-1 0,-1 1 0,-1-1 0,-1-23 0,-3-61 0,5 122 0,1-1 0,1 0 0,1 0 0,0-1 0,1 0 0,1 0 0,1 0 0,0-1 0,1-1 0,1 0 0,18 21 0,-29-36 0,1 0 0,0 0 0,-1 0 0,1 0 0,0 0 0,0 0 0,0-1 0,0 1 0,0 0 0,0 0 0,0-1 0,0 1 0,0-1 0,0 1 0,0-1 0,0 1 0,1-1 0,-1 0 0,0 1 0,0-1 0,0 0 0,1 0 0,-1 0 0,0 0 0,0 0 0,1 0 0,-1 0 0,1-1 0,0 0 0,-1 0 0,0-1 0,1 1 0,-1 0 0,0-1 0,0 0 0,0 1 0,0-1 0,0 1 0,-1-1 0,1 0 0,0 0 0,-1 1 0,1-1 0,-1 0 0,1-2 0,1-14 0,-1 0 0,0-32 0,-1 45 0,-3-40 0,2 23 0,0 0 0,4-39 0,-3 60 0,1 0 0,-1 0 0,1 0 0,-1 0 0,1 1 0,0-1 0,-1 0 0,1 1 0,0-1 0,-1 0 0,1 1 0,0-1 0,0 1 0,0-1 0,0 1 0,-1 0 0,1-1 0,0 1 0,0 0 0,0-1 0,0 1 0,0 0 0,0 0 0,0 0 0,0 0 0,0 0 0,0 0 0,0 0 0,0 0 0,0 1 0,0-1 0,-1 0 0,1 0 0,0 1 0,0-1 0,0 1 0,1 0 0,43 15 0,-38-12 0,3 0 0,0-1 0,1 0 0,-1 0 0,1-1 0,-1 0 0,1-1 0,12 1 0,-20-2 0,-1 0 0,1 0 0,0-1 0,-1 1 0,1 0 0,-1-1 0,1 1 0,-1-1 0,0 0 0,1 0 0,-1 0 0,0 0 0,1 0 0,-1-1 0,0 1 0,0-1 0,0 1 0,0-1 0,0 0 0,-1 0 0,1 0 0,0 0 0,-1 0 0,1 0 0,-1 0 0,0 0 0,0-1 0,0 1 0,0 0 0,0-1 0,0 1 0,-1-1 0,1 1 0,-1-1 0,1-3 0,-1 5 0,0-1 0,0 1 0,0-1 0,1 1 0,-1 0 0,0-1 0,-1 1 0,1-1 0,0 1 0,0 0 0,-1-1 0,1 1 0,0 0 0,-1-1 0,0 1 0,1 0 0,-1-1 0,0 1 0,1 0 0,-1 0 0,0 0 0,0 0 0,0 0 0,0 0 0,0 0 0,0 0 0,0 0 0,-1 0 0,1 1 0,0-1 0,0 0 0,-1 1 0,1-1 0,0 1 0,-1-1 0,1 1 0,-1 0 0,1 0 0,0-1 0,-1 1 0,1 0 0,-1 0 0,-1 1 0,-1-1 0,1 1 0,-1-1 0,0 1 0,1 0 0,-1 0 0,1 0 0,-1 1 0,1-1 0,0 1 0,-1 0 0,1 0 0,0 0 0,0 0 0,0 1 0,-4 4 0,1 2 0,1-1 0,0 1 0,1 1 0,0-1 0,0 0 0,1 1 0,0 0 0,0 0 0,1 0 0,-1 18 0,1 1 0,2 0 0,5 44 0,-6-71 0,1-1 0,0 1 0,0 0 0,0-1 0,1 1 0,-1-1 0,0 1 0,1-1 0,-1 1 0,0-1 0,1 1 0,0-1 0,-1 1 0,1-1 0,0 1 0,0-1 0,0 0 0,0 1 0,0-1 0,0 0 0,0 0 0,0 0 0,0 0 0,1 0 0,-1 0 0,0 0 0,1 0 0,-1-1 0,1 1 0,-1 0 0,1-1 0,-1 1 0,1-1 0,-1 0 0,1 1 0,0-1 0,-1 0 0,1 0 0,-1 0 0,1 0 0,0 0 0,-1-1 0,1 1 0,-1 0 0,1-1 0,-1 1 0,1-1 0,-1 1 0,1-1 0,-1 0 0,3-1 0,2-1 0,-1-1 0,1 1 0,-1-1 0,1 0 0,-1 0 0,-1 0 0,1-1 0,0 0 0,-1 1 0,0-2 0,6-10 0,-4 1 0,0-1 0,-2 0 0,4-23 0,-5 23 0,1 0 0,11-30 0,-15 46 0,0 0 0,0 0 0,-1 0 0,1 0 0,0 0 0,0 0 0,0 1 0,1-1 0,-1 0 0,0 0 0,0 0 0,0 0 0,0 0 0,0 0 0,0 0 0,0 0 0,0 0 0,0 0 0,0 0 0,0 1 0,0-1 0,0 0 0,0 0 0,0 0 0,0 0 0,0 0 0,0 0 0,0 0 0,0 0 0,1 0 0,-1 0 0,0 0 0,0 0 0,0 0 0,0 0 0,0 0 0,0 0 0,0 0 0,0 0 0,0 0 0,0 0 0,1 0 0,-1 0 0,0 0 0,0 0 0,0 0 0,0 0 0,0 0 0,0 0 0,0 0 0,0 0 0,0 0 0,0 0 0,0 0 0,1 0 0,-1 0 0,0 0 0,0 0 0,0 0 0,3 15 0,-1 19 0,-2-23 0,1 0 0,1 0 0,0 1 0,0-1 0,1 0 0,0-1 0,1 1 0,9 17 0,-10-21 0,1-1 0,0 0 0,-1 0 0,2-1 0,-1 1 0,1-1 0,0 0 0,0 0 0,0 0 0,1-1 0,-1 0 0,1 0 0,0 0 0,0-1 0,9 4 0,-12-7 0,-1 0 0,1 1 0,-1-1 0,1 0 0,-1-1 0,1 1 0,-1 0 0,1-1 0,-1 1 0,0-1 0,1 0 0,-1 1 0,0-1 0,0-1 0,1 1 0,-1 0 0,0 0 0,0-1 0,0 1 0,0-1 0,0 0 0,-1 1 0,1-1 0,-1 0 0,1 0 0,-1 0 0,1 0 0,-1-1 0,0 1 0,0 0 0,1-4 0,5-8 0,-1-1 0,0 0 0,5-25 0,-5 0 0,-1 0 0,-2-1 0,-2 1 0,-5-50 0,1-5 0,3 70 0,-1-1 0,-1 0 0,-2 1 0,0-1 0,-2 1 0,-17-46 0,23 70 0,0 1 0,0 0 0,0 0 0,0 0 0,0-1 0,0 1 0,0 0 0,0 0 0,0 0 0,0 0 0,0 0 0,0-1 0,0 1 0,0 0 0,-1 0 0,1 0 0,0 0 0,0 0 0,0-1 0,0 1 0,0 0 0,0 0 0,-1 0 0,1 0 0,0 0 0,0 0 0,0 0 0,0 0 0,-1 0 0,1 0 0,0 0 0,0-1 0,0 1 0,0 0 0,-1 0 0,1 0 0,0 0 0,0 0 0,0 0 0,0 0 0,-1 1 0,1-1 0,0 0 0,0 0 0,0 0 0,0 0 0,-1 0 0,1 0 0,0 0 0,0 0 0,0 0 0,0 0 0,0 0 0,-1 1 0,1-1 0,-7 13 0,-1 17 0,2 53 0,8 156 0,0-216 0,1 1 0,1-1 0,12 44 0,-13-56 0,1-1 0,0 0 0,0 0 0,1 0 0,1-1 0,-1 0 0,2 0 0,-1 0 0,1 0 0,15 13 0,-21-21 0,1 1 0,-1-1 0,1 0 0,-1 1 0,1-1 0,0 0 0,0 0 0,0-1 0,-1 1 0,1 0 0,0 0 0,0-1 0,0 1 0,0-1 0,0 0 0,0 0 0,1 1 0,-1-1 0,0-1 0,0 1 0,0 0 0,0 0 0,0-1 0,2 0 0,0-1 0,-1 0 0,0 0 0,-1 0 0,1 0 0,0-1 0,-1 1 0,1-1 0,-1 0 0,0 0 0,0 1 0,0-2 0,3-4 0,3-10 0,-1-1 0,0 1 0,7-36 0,7-28 0,-9 180 0,-11-94 0,18 78 0,-17-77 0,-1 0 0,1 0 0,0 0 0,0 0 0,0-1 0,1 1 0,0-1 0,0 0 0,0 0 0,0 0 0,0 0 0,1 0 0,5 4 0,-8-7 0,0-1 0,1 1 0,-1 0 0,0-1 0,0 1 0,1-1 0,-1 0 0,0 1 0,1-1 0,-1 0 0,0 0 0,1 0 0,-1 0 0,0 0 0,1 0 0,-1 0 0,1 0 0,-1-1 0,0 1 0,0-1 0,1 1 0,-1 0 0,0-1 0,3-1 0,-2 0 0,1-1 0,0 1 0,0-1 0,-1 1 0,0-1 0,1 0 0,-1 0 0,0 0 0,2-5 0,3-8 0,0-1 0,9-34 0,-14 44 0,10-53 0,-12 68 0,0 0 0,1 0 0,0 0 0,0-1 0,1 1 0,0 0 0,1-1 0,-1 1 0,1-1 0,8 14 0,-8-15 0,0 1 0,1-1 0,0 1 0,1-1 0,-1 0 0,1-1 0,0 1 0,1-1 0,-1 0 0,1 0 0,0-1 0,0 1 0,8 3 0,-12-7 0,-1-1 0,0 1 0,1-1 0,-1 0 0,0 1 0,1-1 0,-1 0 0,0 1 0,1-1 0,-1 0 0,0 0 0,1 0 0,-1-1 0,0 1 0,1 0 0,-1 0 0,1-1 0,-1 1 0,0-1 0,0 1 0,1-1 0,-1 1 0,0-1 0,0 0 0,2-1 0,-1 0 0,-1 0 0,1 0 0,0-1 0,-1 1 0,0-1 0,1 1 0,-1-1 0,0 0 0,0 1 0,0-1 0,0-5 0,1-9 0,0 0 0,-1 0 0,-2-23 0,0 28 0,1-7 0,0 7 0,0 0 0,0 0 0,-2-1 0,1 1 0,-7-22 0,7 31 0,0 1 0,0 0 0,0 0 0,-1-1 0,1 1 0,0 0 0,-1 0 0,0 0 0,1 1 0,-1-1 0,0 0 0,0 1 0,0-1 0,0 1 0,0-1 0,0 1 0,0 0 0,0 0 0,-1 0 0,1 0 0,0 0 0,-1 1 0,1-1 0,-1 1 0,1 0 0,-1-1 0,1 1 0,-1 0 0,1 0 0,-1 1 0,1-1 0,0 0 0,-1 1 0,1 0 0,-4 0 0,1 1 0,-1 0 0,1 1 0,-1-1 0,1 1 0,0 0 0,0 0 0,1 1 0,-1-1 0,1 1 0,-1 0 0,1 0 0,0 1 0,1-1 0,-1 1 0,1 0 0,0 0 0,0 0 0,0 0 0,1 1 0,0-1 0,0 1 0,0-1 0,1 1 0,-1 0 0,1-1 0,1 1 0,-1 0 0,1 0 0,0 0 0,1 0 0,-1-1 0,1 1 0,2 8 0,-2-13 0,-1 0 0,0 0 0,1 0 0,-1 0 0,1 0 0,0 0 0,-1 0 0,1 0 0,0 0 0,0 0 0,0 0 0,-1 0 0,1-1 0,0 1 0,0 0 0,0-1 0,0 1 0,0-1 0,0 1 0,0-1 0,1 1 0,-1-1 0,0 0 0,0 1 0,0-1 0,0 0 0,2 0 0,0 0 0,1-1 0,-1 1 0,1-1 0,0 0 0,-1 0 0,0 0 0,1 0 0,-1-1 0,4-1 0,6-5 0,1 0 0,-1-2 0,12-10 0,11-14 0,-24 22 0,1 0 0,1 0 0,21-14 0,-34 26 0,0-1 0,0 0 0,0 1 0,0 0 0,0-1 0,0 1 0,0-1 0,1 1 0,-1 0 0,0 0 0,0 0 0,0 0 0,0 0 0,0 0 0,1 0 0,-1 0 0,0 0 0,0 0 0,0 1 0,0-1 0,0 0 0,0 1 0,0-1 0,1 1 0,0 0 0,0 1 0,0 0 0,0-1 0,0 1 0,0 1 0,0-1 0,-1 0 0,1 0 0,-1 1 0,1-1 0,0 4 0,2 3 0,0 0 0,-1 0 0,-1 0 0,0 0 0,2 13 0,-4 5 0,-1-22 0,0 0 0,1 0 0,0-1 0,0 1 0,0 0 0,1 0 0,0-1 0,0 1 0,0 0 0,0-1 0,1 1 0,2 5 0,-1-13 0,-1 0 0,0-1 0,1 1 0,-1-1 0,-1 1 0,1-1 0,0 0 0,-1 0 0,2-6 0,6-22 0,21-46 0,-25 68 0,0 0 0,0 0 0,1 0 0,1 1 0,0-1 0,0 1 0,1 1 0,8-8 0,-15 15 0,0 0 0,0 0 0,1 0 0,-1 0 0,0 0 0,0 1 0,1-1 0,-1 0 0,0 1 0,1-1 0,-1 1 0,1 0 0,-1-1 0,1 1 0,-1 0 0,0 0 0,1 0 0,-1 0 0,1 0 0,-1 0 0,1 0 0,-1 1 0,1-1 0,-1 1 0,0-1 0,1 1 0,-1-1 0,0 1 0,1-1 0,-1 1 0,0 0 0,0 0 0,1 0 0,-1 0 0,0 0 0,0 0 0,0 0 0,0 0 0,-1 0 0,1 1 0,0-1 0,0 0 0,0 2 0,6 9 0,-1 0 0,0 0 0,7 25 0,-5-14 0,-7-22 0,-1 1 0,0-1 0,1 1 0,0-1 0,-1 1 0,1-1 0,0 0 0,0 1 0,0-1 0,0 0 0,0 0 0,0 1 0,0-1 0,0 0 0,1 0 0,-1 0 0,0 0 0,1-1 0,1 2 0,-3-2 0,1 0 0,0 0 0,0-1 0,0 1 0,0 0 0,-1-1 0,1 1 0,0 0 0,0-1 0,0 1 0,-1-1 0,1 1 0,0-1 0,-1 1 0,1-1 0,0 0 0,-1 1 0,1-1 0,-1 0 0,1 1 0,-1-1 0,1 0 0,-1 0 0,1-1 0,5-11 0,-1 0 0,0 0 0,3-19 0,-4 16 0,1-1 0,-3 8 0,0 1 0,1 0 0,0 0 0,0 0 0,9-14 0,-11 20 0,0 1 0,0 0 0,0 0 0,0 0 0,0 0 0,0 0 0,0 0 0,1 0 0,-1 0 0,0 0 0,1 0 0,-1 1 0,1-1 0,-1 0 0,1 1 0,-1-1 0,1 1 0,-1 0 0,1 0 0,-1-1 0,1 1 0,0 0 0,-1 0 0,1 0 0,-1 1 0,1-1 0,-1 0 0,1 1 0,-1-1 0,1 1 0,-1-1 0,1 1 0,-1 0 0,1-1 0,-1 1 0,0 0 0,1 0 0,1 2 0,4 2 0,0 1 0,-1 0 0,1 0 0,-1 0 0,0 1 0,-1 0 0,0 0 0,0 0 0,0 1 0,-1 0 0,3 8 0,-4-10 0,0 1 0,-1-1 0,0 1 0,0-1 0,-1 1 0,0 0 0,0 0 0,-1-1 0,0 1 0,0 0 0,0 0 0,-1 0 0,0 0 0,-3 12 0,1-14 0,0-1 0,0 1 0,0-1 0,-1 0 0,0 0 0,1 0 0,-1 0 0,-1-1 0,1 0 0,0 0 0,-1 0 0,0 0 0,1-1 0,-1 1 0,0-1 0,0 0 0,-1-1 0,-5 2 0,2 0 0,0-1 0,-1 0 0,1-1 0,0 0 0,0 0 0,-1-1 0,1 0 0,0-1 0,-19-3 0,26 3-114,-1 0 1,0 0-1,1 0 0,-1 0 0,1-1 1,0 1-1,-1-1 0,1 0 0,0 0 1,0 1-1,-4-6 0,-3-7-6712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24575,'4'-4'0,"4"-1"0,6 0 0,3 1 0,3-2 0,2-1 0,1 2 0,0 1 0,0-3 0,0 1 0,-1 0 0,1-1 0,-1-1 0,0 2 0,-3-2 0,-6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42 24575,'1'94'0,"-3"101"0,1-187 0,0 0 0,0 0 0,0-1 0,-1 1 0,-5 10 0,7-18 0,1 0 0,-1 0 0,0 0 0,0 0 0,0-1 0,0 1 0,0 0 0,0 0 0,0 0 0,0 0 0,0 0 0,-1 0 0,1 0 0,0 0 0,0 0 0,0 0 0,0-1 0,0 1 0,0 0 0,0 0 0,0 0 0,0 0 0,0 0 0,0 0 0,0 0 0,0 0 0,0 0 0,0 0 0,0 0 0,0 0 0,-1 0 0,1 0 0,0 0 0,0-1 0,0 1 0,0 0 0,0 0 0,0 0 0,0 0 0,0 0 0,0 0 0,0 0 0,-1 0 0,1 0 0,0 0 0,0 0 0,0 0 0,0 0 0,0 0 0,0 1 0,0-1 0,0 0 0,0 0 0,0 0 0,-1 0 0,1 0 0,0 0 0,0 0 0,0 0 0,0 0 0,0 0 0,-3-16 0,0-17 0,1-14 0,1-48 0,1 87 0,1 0 0,0 0 0,0 0 0,1 1 0,0-1 0,0 0 0,1 1 0,6-14 0,-9 21 0,0-1 0,1 1 0,-1-1 0,0 1 0,0 0 0,1-1 0,-1 1 0,0-1 0,1 1 0,-1 0 0,1-1 0,-1 1 0,0 0 0,1-1 0,-1 1 0,1 0 0,-1 0 0,1 0 0,-1-1 0,1 1 0,-1 0 0,1 0 0,-1 0 0,1 0 0,-1 0 0,1 0 0,-1 0 0,1 0 0,-1 0 0,1 0 0,-1 0 0,1 0 0,-1 0 0,1 0 0,-1 0 0,1 1 0,0-1 0,17 19 0,8 33 0,-25-51 0,10 26 0,-8-16 0,2 1 0,-1-1 0,2 0 0,-1 0 0,2 0 0,-1-1 0,15 17 0,-20-26 0,-1-1 0,0 0 0,1 1 0,-1-1 0,1 0 0,-1 0 0,0 0 0,1 1 0,-1-1 0,1 0 0,-1 0 0,1 0 0,-1 0 0,1 0 0,-1 0 0,1 0 0,-1 0 0,1 0 0,-1 0 0,0 0 0,1 0 0,-1 0 0,1 0 0,-1 0 0,1 0 0,-1-1 0,1 1 0,-1 0 0,0 0 0,1-1 0,-1 1 0,1 0 0,-1 0 0,1-1 0,12-19 0,2-23 0,-6 1-341,-1-1 0,-2 1-1,1-57 1,-7 80-6485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24575,'0'44'0,"1"3"0,-2 1 0,-13 79 0,5-47-1365,9-71-5461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24575,'3'0'0,"6"0"0,5-4 0,3-1 0,3 0 0,2-2 0,-3-1-8191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24575,'4'0'0,"5"0"0,5 0 0,3 0 0,3-4 0,2-1 0,1 0 0,0-2 0,-4-5 0,-1 1 0,-4 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2 108 24575,'0'334'0,"-2"-426"0,5-105 0,-4 196 0,1 0 0,0 1 0,0-1 0,0 0 0,0 1 0,0-1 0,0 0 0,0 0 0,1 1 0,-1-1 0,0 0 0,0 1 0,0-1 0,1 1 0,-1-1 0,0 0 0,1 1 0,-1-1 0,0 1 0,1-1 0,-1 1 0,1-1 0,-1 1 0,1-1 0,-1 1 0,1-1 0,-1 1 0,1 0 0,0-1 0,-1 1 0,2-1 0,16 13 0,12 32 0,-20-25 0,1 0 0,1-1 0,0-1 0,22 25 0,-34-42 0,0 0 0,1 1 0,-1-1 0,0 0 0,0 0 0,1 1 0,-1-1 0,0 0 0,0 0 0,1 1 0,-1-1 0,0 0 0,0 0 0,1 0 0,-1 1 0,0-1 0,1 0 0,-1 0 0,0 0 0,1 0 0,-1 0 0,1 0 0,-1 0 0,0 0 0,1 0 0,-1 0 0,0 0 0,1 0 0,-1 0 0,0 0 0,1 0 0,-1 0 0,0 0 0,1 0 0,-1-1 0,1 1 0,4-15 0,-3-27 0,-3 38 0,-1-223-1365,2 208-5461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24575,'4'0'0,"5"0"0,4 0 0,5-4 0,2-1 0,1 1 0,2 0 0,-4 1-8191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24575,'-1'33'0,"-1"0"0,-2-1 0,-2 1 0,0-1 0,-2 0 0,-17 41 0,21-58-227,0-1-1,1 0 1,1 1-1,0-1 1,1 21-1,1-15-6598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24575,'3'0'0,"2"-3"0,4-2 0,3 0 0,1-3 0,1 0 0,2 2 0,2 1 0,-2-2 0,1 1 0,0 0 0,-3-2 0,1 1 0,-2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4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24575,'0'4'0,"4"1"0,5-4 0,5-2 0,3-1 0,3-4 0,2-1 0,0 1 0,-2-3 0,-2 1 0,0 1 0,-3-1 0,-4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13:3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24575,'-3'62'0,"-2"0"0,-24 102 0,21-106-1365,8-49-5461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50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24575,'0'-4'0,"1"0"0,0 1 0,0-1 0,0 1 0,1-1 0,-1 1 0,1-1 0,-1 1 0,1 0 0,0-1 0,1 1 0,4-5 0,34-30 0,-31 31 0,1 1 0,0 0 0,0 1 0,0 1 0,1 0 0,0 0 0,0 1 0,0 0 0,14 0 0,-22 2 0,1 1 0,-1 0 0,1 0 0,-1 0 0,1 1 0,-1 0 0,1 0 0,-1 0 0,1 0 0,-1 1 0,0-1 0,5 4 0,-6-4 0,-1 1 0,0 0 0,0 0 0,1 0 0,-1 0 0,-1 1 0,1-1 0,0 1 0,0-1 0,-1 1 0,0-1 0,1 1 0,-1 0 0,0 0 0,0-1 0,0 1 0,-1 0 0,1 0 0,-1 0 0,1 4 0,-1-4 0,-1 1 0,1-1 0,0 0 0,-1 0 0,0 0 0,1 1 0,-1-1 0,-1 0 0,1 0 0,0 0 0,-1 0 0,1 0 0,-1-1 0,0 1 0,0 0 0,0-1 0,0 1 0,-1-1 0,1 0 0,0 0 0,-1 0 0,0 0 0,0 0 0,1 0 0,-6 1 0,-9 5 0,-1 0 0,1-2 0,-26 7 0,13-5 0,22-5-119,4-2-20,0 1 1,0-1 0,0 0-1,0 0 1,0 0-1,0-1 1,0 0-1,-6 1 1,-2-4-6688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24575,'0'-3'0,"3"-6"0,6-1 0,5 2 0,3-3 0,3 2 0,2 1 0,-3-1 0,-1 1 0,0 2 0,1 2 0,-3-3 0,-4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30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24575,'1'30'0,"-2"0"0,-1 0 0,-2 0 0,0-1 0,-14 44 0,7-31-455,2 0 0,-7 73 0,14-96-6371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400 152 24575,'-5'-4'0,"0"0"0,-1 1 0,1-1 0,-1 1 0,-10-4 0,10 4 0,-1 0 0,0-1 0,1 0 0,0 0 0,-7-6 0,12 9 0,-1 0 0,1-1 0,0 1 0,-1-1 0,1 0 0,0 0 0,0 1 0,0-1 0,0 0 0,1 0 0,-1 0 0,1 0 0,-1 0 0,1 0 0,-1 0 0,1 0 0,0 0 0,0 0 0,0 0 0,0 0 0,0 0 0,1 0 0,0-3 0,0 3 0,0 0 0,0 0 0,1-1 0,-1 1 0,1 0 0,-1 0 0,1 0 0,0 0 0,0 1 0,0-1 0,0 0 0,0 1 0,0-1 0,0 1 0,0 0 0,1 0 0,-1 0 0,0 0 0,1 0 0,-1 0 0,4 0 0,59-11 0,-56 10 0,6 1 0,-1 0 0,1 0 0,0 1 0,0 1 0,-1 1 0,1 0 0,23 7 0,-34-8 0,1 0 0,0 0 0,-1 1 0,1 0 0,-1 0 0,0 0 0,0 1 0,1-1 0,-2 1 0,1 0 0,0 0 0,-1 0 0,1 1 0,-1-1 0,0 1 0,0 0 0,0 0 0,-1 0 0,1 0 0,-1 1 0,0-1 0,0 0 0,-1 1 0,1 0 0,-1-1 0,1 8 0,-1 7 0,-1-1 0,-1 0 0,-1 0 0,0 1 0,-1-1 0,-9 25 0,-44 106 0,0-4 0,51-126 0,-6 17 0,1 0 0,2 0 0,-6 65 0,14-90 0,0-1 0,1 1 0,0-1 0,0 1 0,1-1 0,0 0 0,7 18 0,-6-22 0,0 0 0,0 0 0,1-1 0,-1 1 0,1-1 0,0 0 0,1 0 0,-1 0 0,1-1 0,0 0 0,0 0 0,0 0 0,10 5 0,-11-7 0,1 0 0,-1 0 0,1 0 0,0-1 0,-1 0 0,1 0 0,0 0 0,0 0 0,0-1 0,0 0 0,0 0 0,-1 0 0,1 0 0,0-1 0,0 0 0,0 0 0,0-1 0,-1 1 0,1-1 0,-1 0 0,1 0 0,-1 0 0,0-1 0,0 1 0,0-1 0,7-7 0,-4 5 0,-1-1 0,0-1 0,0 1 0,-1-1 0,1 0 0,-2-1 0,1 1 0,-1-1 0,0 0 0,-1 0 0,0 0 0,0 0 0,0 0 0,1-14 0,-4 20 0,1 1 0,-1-1 0,0 0 0,0 1 0,0-1 0,0 0 0,0 0 0,0 1 0,-1-1 0,1 0 0,0 1 0,-1-1 0,1 0 0,-1 1 0,0-1 0,-1-2 0,1 4 0,1-1 0,-1 1 0,0-1 0,1 1 0,-1-1 0,0 1 0,0 0 0,1-1 0,-1 1 0,0 0 0,0 0 0,0-1 0,1 1 0,-1 0 0,0 0 0,0 0 0,0 0 0,0 0 0,1 0 0,-1 0 0,0 1 0,0-1 0,-1 0 0,-2 2 0,0 0 0,0-1 0,0 2 0,0-1 0,0 0 0,1 1 0,-1-1 0,1 1 0,-1 0 0,-4 6 0,-2 5 0,1-1 0,0 1 0,1 1 0,1 0 0,1 0 0,0 0 0,-6 24 0,-19 119 0,17-74 0,9-53 0,-2-1 0,-2 0 0,-1 0 0,-1-1 0,-1 0 0,-1-1 0,-18 27 0,21-42 0,0 1 0,0-1 0,-1-1 0,-1 0 0,0 0 0,-1-1 0,0-1 0,0 0 0,-1-1 0,0 0 0,-1-1 0,0-1 0,0 0 0,-29 8 0,28-11 17,0-1 0,-1 0 1,1-1-1,-1-1 0,0 0 0,-20-2 0,32 1-79,0-1 0,-1 1 0,1-1 0,0 0 1,0 0-1,0-1 0,0 1 0,0-1 0,1 0 0,-1-1 0,1 1 0,-1-1 1,1 0-1,0 0 0,-1 0 0,2 0 0,-1-1 0,0 0 0,1 0 0,0 0 1,-1 0-1,2 0 0,-6-9 0,3-3-6764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84 442 24575,'-4'0'0,"1"-1"0,0 1 0,-1-1 0,1 0 0,0 0 0,-1 0 0,1 0 0,0-1 0,0 1 0,0-1 0,0 0 0,0 0 0,1 0 0,-1 0 0,0 0 0,1 0 0,-1-1 0,1 0 0,0 1 0,0-1 0,0 0 0,0 0 0,-1-4 0,0 2 0,1 0 0,0 0 0,0 0 0,0-1 0,1 1 0,0 0 0,0-1 0,0 1 0,1-1 0,0 1 0,0-1 0,0 1 0,2-10 0,0 6 0,1 1 0,1-1 0,-1 1 0,1 0 0,1 0 0,0 0 0,0 1 0,0-1 0,1 1 0,7-7 0,2 0 0,0 1 0,1 0 0,26-16 0,-41 28 0,0 0 0,0 1 0,0-1 0,1 0 0,-1 1 0,0-1 0,0 0 0,0 1 0,0-1 0,1 1 0,-1 0 0,0-1 0,0 1 0,1 0 0,-1 0 0,0 0 0,1 0 0,-1 0 0,0 0 0,0 0 0,1 0 0,-1 1 0,0-1 0,1 0 0,-1 1 0,0-1 0,0 1 0,1 0 0,0 1 0,-1 0 0,1-1 0,-1 1 0,0 0 0,0 0 0,0 0 0,0 0 0,0 0 0,-1 0 0,1 1 0,0-1 0,-1 0 0,0 0 0,1 4 0,-1 6 0,0 0 0,0-1 0,-1 1 0,-1 0 0,-3 15 0,-24 57 0,18-55 0,0 2 0,3-1 0,-11 64 0,19-93 0,-1 0 0,1 1 0,0-1 0,0 1 0,0-1 0,0 0 0,0 1 0,0-1 0,0 1 0,0-1 0,0 1 0,1-1 0,-1 0 0,0 1 0,1-1 0,-1 0 0,1 1 0,0-1 0,-1 0 0,1 0 0,0 0 0,0 0 0,0 1 0,0-1 0,1 1 0,0-2 0,-1 0 0,1 0 0,-1 1 0,1-1 0,0 0 0,-1-1 0,1 1 0,-1 0 0,1 0 0,-1-1 0,1 1 0,-1-1 0,1 1 0,-1-1 0,0 0 0,1 1 0,-1-1 0,2-1 0,8-6 0,0 0 0,-1-1 0,17-18 0,-2-4 0,-1-1 0,-1-1 0,19-39 0,-42 73 0,0-1 0,0 0 0,0 0 0,0 0 0,0 0 0,0 0 0,0 0 0,0 0 0,0 0 0,0 0 0,0 1 0,0-1 0,0 0 0,0 0 0,0 0 0,0 0 0,0 0 0,0 0 0,0 0 0,0 0 0,0 0 0,0 0 0,0 0 0,0 0 0,0 1 0,0-1 0,0 0 0,1 0 0,-1 0 0,0 0 0,0 0 0,0 0 0,0 0 0,0 0 0,0 0 0,0 0 0,0 0 0,0 0 0,0 0 0,1 0 0,-1 0 0,0 0 0,0 0 0,0 0 0,0 0 0,0 0 0,0 0 0,0 0 0,0 0 0,0 0 0,1 0 0,-1 0 0,0 0 0,0 0 0,0 0 0,0-1 0,0 1 0,0 0 0,0 0 0,0 0 0,0 0 0,0 0 0,2 15 0,-1 19 0,-1-21 0,0 0 0,2 0 0,-1 0 0,5 16 0,-5-24 0,0 0 0,1 0 0,0 0 0,0 0 0,0-1 0,0 1 0,1-1 0,-1 0 0,1 1 0,0-1 0,1 0 0,-1-1 0,7 7 0,-8-9 0,0 0 0,0-1 0,-1 0 0,1 1 0,0-1 0,0 0 0,-1 0 0,1 1 0,0-1 0,0-1 0,-1 1 0,1 0 0,0 0 0,0-1 0,-1 1 0,1-1 0,0 1 0,-1-1 0,1 0 0,0 0 0,-1 0 0,1 0 0,-1 0 0,0 0 0,1 0 0,-1 0 0,0 0 0,0-1 0,1 1 0,-1-1 0,0 1 0,1-4 0,5-4 0,0-1 0,-1 0 0,9-17 0,-6 7 0,32-79 0,-39 92 0,0-1 0,0 1 0,0-1 0,-1 1 0,0-1 0,0 0 0,-1 1 0,0-1 0,-1 0 0,-2-14 0,3 23 0,0-1 0,0 1 0,0-1 0,0 1 0,-1-1 0,1 1 0,0-1 0,0 1 0,-1-1 0,1 0 0,0 1 0,-1-1 0,1 1 0,-1-1 0,1 0 0,0 1 0,-1-1 0,1 0 0,-1 0 0,1 1 0,-1-1 0,1 0 0,-1 0 0,1 0 0,-1 1 0,1-1 0,-1 0 0,1 0 0,-1 0 0,1 0 0,-1 0 0,1 0 0,-1 0 0,0 0 0,1-1 0,-1 1 0,1 0 0,-1 0 0,1 0 0,-1 0 0,1-1 0,0 1 0,-1 0 0,1 0 0,-1-1 0,1 1 0,-1 0 0,1-1 0,0 1 0,-1-1 0,1 1 0,0 0 0,-1-1 0,1 1 0,0-1 0,0 1 0,-1-1 0,1 1 0,0-1 0,0 1 0,0-1 0,0 1 0,0-1 0,0 1 0,-1-1 0,2 0 0,-16 39 0,14-36 0,1-1 0,-1 1 0,1-1 0,0 1 0,0-1 0,0 1 0,0-1 0,0 1 0,0-1 0,1 1 0,-1-1 0,0 1 0,1-1 0,-1 1 0,1-1 0,-1 0 0,1 1 0,0-1 0,-1 0 0,1 0 0,0 1 0,0-1 0,0 0 0,0 0 0,0 0 0,0 0 0,0 0 0,1 0 0,-1 0 0,0-1 0,1 1 0,-1 0 0,0-1 0,1 1 0,-1-1 0,1 1 0,-1-1 0,0 1 0,1-1 0,-1 0 0,1 0 0,-1 0 0,1 0 0,-1 0 0,1 0 0,-1 0 0,1-1 0,-1 1 0,2-1 0,4-1 0,-1 0 0,1 0 0,-1-1 0,0 1 0,1-2 0,-2 1 0,1 0 0,0-1 0,8-8 0,13-18 0,-1-1 0,-1-2 0,34-60 0,-54 85 0,-1 1 0,0 0 0,0-1 0,-1 0 0,0 0 0,-1 0 0,1 0 0,-2-1 0,2-12 0,-2 20 0,-1 1 0,0 0 0,0 0 0,0-1 0,0 1 0,0 0 0,0 0 0,0-1 0,0 1 0,0 0 0,0 0 0,0 0 0,0-1 0,0 1 0,0 0 0,0 0 0,0-1 0,0 1 0,0 0 0,0 0 0,0-1 0,0 1 0,0 0 0,-1 0 0,1 0 0,0-1 0,0 1 0,0 0 0,0 0 0,-1 0 0,1 0 0,0-1 0,0 1 0,0 0 0,0 0 0,-1 0 0,1 0 0,0 0 0,0 0 0,-1-1 0,1 1 0,0 0 0,0 0 0,-1 0 0,1 0 0,0 0 0,0 0 0,0 0 0,-1 0 0,1 0 0,0 0 0,-1 0 0,-12 13 0,-10 18 0,-3 19 0,3 2 0,-30 93 0,7-16 0,1-2 0,54-150 0,2 1 0,0 0 0,2 1 0,0 1 0,1 0 0,1 1 0,1 0 0,1 1 0,33-28 0,-48 44 0,0 1 0,0-1 0,0 1 0,0 0 0,0-1 0,0 1 0,0 0 0,1 0 0,-1 1 0,0-1 0,1 0 0,-1 1 0,0-1 0,1 1 0,-1 0 0,1 0 0,-1 0 0,1 0 0,3 0 0,-4 2 0,-1-1 0,1 0 0,-1 0 0,1 1 0,-1-1 0,1 0 0,-1 1 0,0 0 0,0-1 0,0 1 0,0 0 0,0-1 0,0 1 0,0 0 0,-1 0 0,1 0 0,0 0 0,-1 0 0,0 0 0,1 0 0,-1 0 0,0 0 0,0 0 0,-1 3 0,-2 178 0,3-180 0,0-1 0,0 0 0,1 0 0,-1 0 0,1 0 0,-1 0 0,1 0 0,0 0 0,-1 0 0,1 0 0,0-1 0,0 1 0,1 0 0,1 3 0,-2-5 0,0 1 0,0 0 0,0-1 0,0 1 0,0-1 0,0 1 0,0-1 0,0 1 0,0-1 0,1 0 0,-1 1 0,0-1 0,0 0 0,0 0 0,0 0 0,0 0 0,1 0 0,-1 0 0,2-1 0,1 0 0,0 0 0,0-1 0,-1 1 0,1-1 0,0 0 0,-1 0 0,1-1 0,-1 1 0,0-1 0,0 1 0,0-1 0,0 0 0,3-4 0,12-19 0,-1 0 0,-1-1 0,-2-1 0,0 0 0,17-55 0,-37 100 0,2 0 0,0 0 0,-3 32 0,6-27 0,0-14 0,0 1 0,1 1 0,0-1 0,0 0 0,1 0 0,0-1 0,5 18 0,-6-25 0,1-1 0,-1 1 0,1 0 0,0 0 0,-1-1 0,1 1 0,0 0 0,0-1 0,0 1 0,-1 0 0,1-1 0,0 1 0,0-1 0,0 0 0,0 1 0,0-1 0,0 0 0,0 1 0,0-1 0,0 0 0,0 0 0,0 0 0,0 0 0,0 0 0,0 0 0,0 0 0,0 0 0,0-1 0,0 1 0,0 0 0,0 0 0,0-1 0,0 1 0,0-1 0,0 1 0,0-1 0,-1 1 0,1-1 0,0 0 0,0 1 0,1-2 0,38-32 0,-37 31 0,24-25 0,25-34 0,-29 32 0,34-31 0,-34 33 0,-22 22 0,-16 17 0,7-3 0,0 1 0,1 1 0,0-1 0,0 1 0,1 0 0,1 1 0,-1-1 0,2 1 0,-1 0 0,-3 15 0,6-20 0,1 0 0,-1-1 0,1 1 0,0 0 0,0 0 0,0 0 0,1 1 0,0-1 0,0 0 0,1 0 0,0 0 0,0 0 0,0 0 0,1 0 0,0 0 0,0-1 0,0 1 0,1-1 0,-1 1 0,1-1 0,6 7 0,-7-10 0,0 1 0,0-1 0,0 0 0,1-1 0,-1 1 0,1 0 0,-1-1 0,1 1 0,0-1 0,-1 0 0,1 1 0,0-2 0,0 1 0,0 0 0,0 0 0,0-1 0,0 0 0,0 0 0,0 1 0,0-2 0,4 1 0,-2-2 0,0 1 0,0-1 0,0 0 0,0 0 0,0-1 0,0 1 0,-1-1 0,1 0 0,-1 0 0,0-1 0,4-3 0,8-10 0,-1 0 0,-1-1 0,-1 0 0,17-30 0,-10 6 0,-1 0 0,-1-2 0,-3 0 0,-2 0 0,15-92 0,-27 127 0,4-20 0,-8 25 0,-4 18 0,-39 113 0,14-34 0,-64 199 0,89-270 0,14-39 0,12-26 0,-1 12 0,37-50 0,-48 72 0,0 1 0,1-1 0,0 2 0,0-1 0,1 1 0,0 0 0,0 1 0,1 0 0,18-8 0,-27 13 0,0 0 0,1 1 0,-1-1 0,0 1 0,1 0 0,-1-1 0,1 1 0,-1 0 0,1 0 0,-1 0 0,1 0 0,-1 0 0,1 0 0,-1 0 0,1 0 0,-1 1 0,1-1 0,-1 0 0,0 1 0,1-1 0,-1 1 0,0 0 0,3 1 0,-2 0 0,-1 0 0,1 0 0,0 0 0,-1 0 0,0 0 0,1 0 0,-1 1 0,0-1 0,0 0 0,0 1 0,-1-1 0,2 6 0,0 8 0,-1 0 0,0 0 0,-2 27 0,0-29 0,1-5 0,0-1 0,0 0 0,1 1 0,1-1 0,-1 0 0,1 0 0,4 11 0,-5-18 0,-1 0 0,1 1 0,-1-1 0,1 0 0,0 0 0,-1 0 0,1 0 0,0 0 0,0 0 0,0 0 0,0 0 0,0 0 0,0-1 0,0 1 0,0 0 0,0 0 0,0-1 0,1 1 0,-1-1 0,2 1 0,-1-1 0,0 0 0,0 0 0,0 0 0,0-1 0,0 1 0,0-1 0,0 0 0,0 1 0,0-1 0,-1 0 0,1 0 0,0 0 0,0 0 0,-1 0 0,1-1 0,-1 1 0,1 0 0,1-3 0,76-65-1365,-66 56-5461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 24575,'-4'0'0,"-1"-3"0,-3-2 0,-1-3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1 547 24575,'0'0'0,"0"0"0,0 0 0,0 0 0,0 0 0,0 0 0,0 0 0,0 1 0,0-1 0,0 0 0,0 0 0,0 0 0,0 0 0,0 0 0,0 0 0,0 0 0,0 0 0,0 1 0,0-1 0,1 0 0,-1 0 0,0 0 0,0 0 0,0 0 0,0 0 0,0 0 0,0 0 0,0 0 0,0 0 0,0 0 0,0 0 0,1 1 0,-1-1 0,0 0 0,0 0 0,0 0 0,0 0 0,0 0 0,0 0 0,0 0 0,1 0 0,-1 0 0,0 0 0,0 0 0,0 0 0,0 0 0,0 0 0,0 0 0,0 0 0,1 0 0,-1-1 0,0 1 0,0 0 0,0 0 0,0 0 0,0 0 0,0 0 0,0 0 0,0 0 0,0 0 0,1 0 0,9-9 0,9-14 0,39-76 0,-23 41 0,55-123 0,-79 153 0,-1 0 0,-1-1 0,-1 0 0,4-35 0,-15 64 0,-5 10 0,-9 16 0,-5 21 0,2 1 0,-21 73 0,34-93 0,1 0 0,1 0 0,1 0 0,2 1 0,0-1 0,4 33 0,-2-58 0,0-1 0,0 1 0,0 0 0,0 0 0,1-1 0,0 1 0,-1 0 0,1-1 0,0 1 0,0-1 0,1 1 0,-1-1 0,0 1 0,1-1 0,-1 0 0,1 0 0,0 0 0,0 0 0,0 0 0,0 0 0,2 2 0,-1-4 0,-1 1 0,1 0 0,-1-1 0,1 1 0,0-1 0,-1 0 0,1 1 0,0-1 0,-1-1 0,1 1 0,-1 0 0,1-1 0,0 1 0,-1-1 0,1 0 0,-1 0 0,4-1 0,10-7 0,0 0 0,0-1 0,-1 0 0,23-21 0,41-57 0,-79 88 0,0 0 0,0-1 0,0 1 0,0 0 0,0 0 0,1 0 0,-1 0 0,0-1 0,0 1 0,0 0 0,0 0 0,0 0 0,1 0 0,-1 0 0,0 0 0,0 0 0,0-1 0,1 1 0,-1 0 0,0 0 0,0 0 0,0 0 0,1 0 0,-1 0 0,0 0 0,0 0 0,0 0 0,1 0 0,-1 0 0,0 0 0,0 0 0,0 0 0,1 0 0,-1 0 0,0 1 0,0-1 0,0 0 0,0 0 0,1 0 0,-1 0 0,0 0 0,0 0 0,0 0 0,0 1 0,1-1 0,-1 0 0,0 0 0,4 15 0,-4 20 0,0-33 0,-1 13 0,0-4 0,1 0 0,0 0 0,0 1 0,3 10 0,-3-20 0,0-1 0,0 0 0,0 0 0,0 0 0,0 0 0,1 1 0,-1-1 0,1 0 0,-1 0 0,0 0 0,1 0 0,0 0 0,-1 0 0,1 0 0,0 0 0,-1 0 0,1 0 0,0-1 0,0 1 0,0 0 0,0 0 0,0-1 0,0 1 0,0 0 0,0-1 0,0 1 0,0-1 0,0 0 0,0 1 0,0-1 0,1 0 0,-1 1 0,0-1 0,0 0 0,0 0 0,1 0 0,-1 0 0,0 0 0,0-1 0,0 1 0,0 0 0,1 0 0,-1-1 0,0 1 0,0-1 0,1 0 0,10-5 0,-1-1 0,0 0 0,0 0 0,0-2 0,-1 1 0,-1-1 0,1-1 0,-1 1 0,-1-2 0,12-17 0,-6 10 0,0 0 0,18-16 0,-31 38 0,-6 14 0,-9 18 0,-29 56 0,-71 137 0,87-181 0,-2-1 0,-54 68 0,74-105 0,0-1 0,-1 1 0,0-2 0,-1 1 0,0-1 0,0-1 0,0 0 0,-13 5 0,21-10 0,0-1 0,0 0 0,0 0 0,0 0 0,0-1 0,0 1 0,0-1 0,0 1 0,-1-1 0,1 0 0,0 0 0,0-1 0,0 1 0,0-1 0,0 1 0,-4-3 0,4 2 0,0-1 0,1 0 0,0 0 0,-1 0 0,1 0 0,0 0 0,0 0 0,0-1 0,0 1 0,0-1 0,1 0 0,-1 1 0,1-1 0,0 0 0,-1 0 0,1 0 0,1 0 0,-1 0 0,0 0 0,0-3 0,1-3 0,-1 1 0,1-1 0,0 0 0,1 1 0,0-1 0,0 1 0,1-1 0,0 1 0,1 0 0,0 0 0,0 0 0,0 0 0,1 0 0,7-9 0,4-7 0,0 2 0,2 0 0,23-24 0,18-9 0,110-82 0,1 2 0,-142 110 0,-2-1 0,0-1 0,39-56 0,-59 76 0,-1 0 0,0 0 0,-1 0 0,0-1 0,0 1 0,0-1 0,-1 0 0,0 0 0,-1 0 0,0 0 0,0 0 0,-1 0 0,0 0 0,0 0 0,0 0 0,-1 0 0,-3-9 0,4 16 0,0 1 0,0-1 0,0 1 0,0 0 0,0-1 0,0 1 0,-1-1 0,1 1 0,0 0 0,0-1 0,0 1 0,-1 0 0,1-1 0,0 1 0,0 0 0,-1-1 0,1 1 0,0 0 0,-1-1 0,1 1 0,0 0 0,-1 0 0,1 0 0,0-1 0,-1 1 0,1 0 0,-1 0 0,1 0 0,0 0 0,-1 0 0,1 0 0,-1 0 0,0 0 0,-9 10 0,-7 24 0,16-32 0,-70 218 0,13-38 0,18-82 0,-89 155 0,121-244 0,2-13 0,2-28 0,9-45 0,0 57 0,1 0 0,0 1 0,2 0 0,0 0 0,1 1 0,0 0 0,1 0 0,1 1 0,1 0 0,19-19 0,-11 14 0,1 2 0,1 0 0,0 1 0,1 2 0,1 0 0,35-16 0,-57 30 0,1 0 0,-1 0 0,0 0 0,0 0 0,1 1 0,-1-1 0,0 1 0,1-1 0,-1 1 0,1 0 0,-1 0 0,1 0 0,-1 0 0,0 0 0,1 1 0,-1-1 0,0 1 0,1 0 0,-1-1 0,0 1 0,1 0 0,-1 0 0,3 2 0,-4-1 0,0-1 0,0 1 0,0-1 0,0 1 0,0-1 0,0 1 0,-1 0 0,1-1 0,0 1 0,-1 0 0,0 0 0,1-1 0,-1 1 0,0 0 0,0 0 0,0 0 0,0-1 0,0 1 0,0 0 0,0 0 0,-1 0 0,1-1 0,-1 1 0,1 0 0,-1-1 0,0 1 0,0 0 0,1-1 0,-1 1 0,0-1 0,0 1 0,-2 1 0,-5 6 0,0 0 0,0 0 0,-1-1 0,0-1 0,0 1 0,-1-1 0,0-1 0,0 0 0,-18 8 0,103-39 0,-43 16 0,53-22 0,-77 27 0,-1 1 0,0-1 0,-1 0 0,1 0 0,-1 0 0,0-1 0,0 0 0,0-1 0,0 1 0,-1-1 0,0 0 0,8-13 0,-12 18 0,0-1 0,-1 1 0,1-1 0,0 1 0,0-1 0,-1 0 0,1 1 0,-1-1 0,0 1 0,1-1 0,-1 0 0,0 0 0,0 1 0,0-1 0,0 0 0,0 1 0,0-1 0,-1 0 0,1 1 0,-1-1 0,1 0 0,-1 1 0,1-1 0,-1 1 0,0-1 0,-1-2 0,0 3 0,1 1 0,0-1 0,0 1 0,-1-1 0,1 1 0,0-1 0,-1 1 0,1 0 0,-1 0 0,1 0 0,0 0 0,-1 0 0,1 0 0,0 0 0,-1 0 0,1 0 0,-1 1 0,1-1 0,0 0 0,-1 1 0,1-1 0,0 1 0,0 0 0,0-1 0,-1 1 0,1 0 0,0 0 0,0 0 0,0 0 0,0 0 0,0 0 0,0 0 0,-1 2 0,-4 4 0,0 0 0,0 0 0,1 1 0,0-1 0,0 1 0,1 0 0,0 1 0,1-1 0,-4 12 0,5-14 0,0 0 0,1 1 0,0 0 0,0-1 0,0 1 0,1 0 0,0-1 0,0 1 0,1 0 0,-1-1 0,1 1 0,1 0 0,3 8 0,-4-12 0,0-1 0,0 0 0,1 0 0,0 0 0,-1 0 0,1-1 0,0 1 0,0 0 0,0-1 0,0 1 0,0-1 0,0 0 0,0 1 0,0-1 0,0 0 0,1 0 0,-1-1 0,1 1 0,-1 0 0,0-1 0,1 0 0,-1 1 0,1-1 0,-1 0 0,1 0 0,-1 0 0,1-1 0,-1 1 0,1-1 0,-1 1 0,0-1 0,4-1 0,11-3 0,0-1 0,0-1 0,21-11 0,-26 11 0,-4 4-112,3-2-139,0-1 1,-1 1-1,0-2 0,12-8 1,-12 5-6576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24575,'-47'1'0,"45"-1"0,5 0 0,26-2 0,93-10-455,0-5 0,120-34 0,-223 46-6371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7T10:42:3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356 170 24575,'-1'0'0,"-1"0"0,1 0 0,0 0 0,-1 1 0,1-1 0,0 0 0,-1 1 0,1 0 0,0-1 0,0 1 0,0 0 0,-1-1 0,1 1 0,0 0 0,0 0 0,0 0 0,0 0 0,1 0 0,-2 1 0,-30 26 0,31-27 0,-9 8 0,-1 2 0,1 0 0,1 0 0,0 1 0,1 0 0,0 0 0,0 1 0,-6 16 0,11-20 0,0 0 0,0 0 0,1 0 0,0 0 0,0 1 0,1-1 0,0 0 0,1 1 0,0-1 0,1 1 0,0-1 0,0 1 0,5 17 0,-5-23 0,1 1 0,-1-1 0,1 0 0,0 0 0,0 0 0,0 0 0,0 0 0,0 0 0,1-1 0,0 1 0,0-1 0,0 0 0,0 1 0,1-1 0,-1-1 0,1 1 0,-1 0 0,1-1 0,0 0 0,0 0 0,0 0 0,0 0 0,1-1 0,-1 0 0,0 0 0,1 0 0,-1 0 0,1-1 0,-1 1 0,1-1 0,-1 0 0,1-1 0,-1 1 0,1-1 0,-1 0 0,8-2 0,-4 1 0,-1-1 0,0 0 0,0 0 0,0 0 0,0-1 0,-1 0 0,1-1 0,-1 1 0,0-1 0,0 0 0,-1-1 0,1 1 0,-1-1 0,-1 0 0,1-1 0,-1 1 0,0-1 0,0 1 0,-1-1 0,0-1 0,3-7 0,-4 5 0,0 0 0,-1 0 0,0 0 0,0 0 0,-1 0 0,-1 0 0,1 0 0,-2 0 0,1 1 0,-1-1 0,-1 0 0,-5-14 0,5 17 0,0 1 0,0 0 0,-1 0 0,0 0 0,0 0 0,-1 0 0,1 1 0,-1 0 0,0 0 0,-1 0 0,1 0 0,-1 1 0,0 0 0,0 0 0,0 1 0,-1 0 0,1 0 0,-10-3 0,11 6 0,1-1 0,-1 1 0,0 0 0,1 0 0,-1 0 0,1 1 0,-1-1 0,1 1 0,-1 1 0,1-1 0,0 0 0,0 1 0,-1 0 0,1 0 0,0 0 0,0 1 0,1-1 0,-1 1 0,1 0 0,-1 0 0,1 0 0,-4 4 0,5-5 0,0 0 0,1 0 0,-1 0 0,0 0 0,0 0 0,1 0 0,-1 0 0,1 1 0,0-1 0,0 1 0,0-1 0,0 1 0,0-1 0,0 1 0,1-1 0,-1 1 0,1 0 0,0-1 0,0 1 0,0 0 0,0-1 0,0 1 0,0 0 0,1-1 0,-1 1 0,1 0 0,0-1 0,0 1 0,0-1 0,0 1 0,0-1 0,1 0 0,-1 1 0,1-1 0,-1 0 0,1 0 0,3 3 0,1-1 0,-1 1 0,1-2 0,0 1 0,1-1 0,-1 0 0,0 0 0,1 0 0,0-1 0,-1 0 0,1 0 0,0-1 0,0 0 0,0 0 0,0-1 0,0 0 0,0 0 0,0-1 0,0 1 0,0-2 0,0 1 0,0-1 0,0 0 0,-1 0 0,1-1 0,-1 1 0,1-2 0,6-3 0,1-1 0,-1-1 0,0-1 0,0 0 0,-1 0 0,0-1 0,0-1 0,-2 0 0,1 0 0,-1-1 0,15-28 0,-14 21 0,-2-1 0,0 0 0,-1 0 0,-2-1 0,0 0 0,5-41 0,-17 90 0,-1 1 0,-20 48 0,6-15 0,-37 94 0,-90 172 0,127-285 0,-53 75 0,59-97 0,-1 0 0,-1-1 0,0-1 0,-1 0 0,-26 18 0,40-33 0,0-1 0,1 1 0,-2-1 0,1 1 0,0-1 0,0 0 0,-1-1 0,1 1 0,-1-1 0,0 0 0,1 0 0,-1 0 0,0-1 0,1 0 0,-1 0 0,0 0 0,0 0 0,1-1 0,-1 1 0,-7-3 0,9 1 0,-1 0 0,1 0 0,0 0 0,-1 0 0,1-1 0,0 1 0,0-1 0,0 0 0,1 0 0,-1 0 0,1 0 0,0 0 0,0-1 0,0 1 0,0-1 0,0 1 0,1-1 0,-1 0 0,1 0 0,0 1 0,0-1 0,1 0 0,-1 0 0,1-6 0,0-2 0,0 0 0,1 0 0,0 0 0,1 1 0,0-1 0,1 0 0,1 1 0,-1-1 0,2 1 0,0 0 0,0 0 0,1 1 0,0 0 0,1 0 0,0 0 0,1 1 0,0 0 0,0 0 0,11-8 0,11-9 0,1 1 0,2 2 0,0 2 0,55-27 0,62-14-1365,-137 56-5461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06BB-8BC6-C4DD-7835-3E4EC9686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51721-3AE9-E21C-CF5A-05485C7B2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6257-EBA5-D9D6-6875-8A1A87A7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2103D-6C94-8982-9DF5-F3A0E557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EFA96-6D95-4085-7158-D6DFB2F9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6AA8-647D-4856-4D7F-7F02EED6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3F456-B76C-532A-0D46-CCC9FC0CD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9FEB-2B59-270C-817B-618F8195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2F20-FF8F-6ABC-E238-2AE01A57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4733E-F9F1-78DE-0746-609E416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487C9-1863-C841-2C6E-2F976D394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13DB2-374A-0974-4DB4-14F996EE6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10FD2-0907-00E1-DBAD-56621FB9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C355F-AAA3-AB19-D44A-D890DFAD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5C611-465C-3140-F6B0-61361FEA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0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770B-5420-EE30-63FB-3B60AF12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18FC-0093-5A4F-BD76-F79B9C02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FC1FE-08F8-4EC7-B222-0405AB4E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51FA3-403C-0EB5-7C64-772D3D4E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E69F1-6BEC-598C-5C37-2C78560B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2F4-D761-FC9B-0F13-942F5A51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02B6D-E843-FE27-B066-EF1BDEC0A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5FB9-F7EB-217F-0C57-BA56C766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FC42D-2542-AB64-9B15-F37B3964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B9F1B-4F64-12CE-F2CA-71CE836D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867-C37E-C254-2D89-090D7A41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EAC4-727F-DC39-12C3-55017C277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BB664-5BED-D596-ADA3-09AEA8CC4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369A4-BF6E-6620-8B43-D12CBA89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B633-05C0-ED5C-13C9-601AD790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FCFBA-6F55-72C4-5390-70F0EC5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7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94CE-A2FF-66B1-5875-4F51DEBA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C5D6A-EBBC-5D95-796F-F8B93C6B8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26A9-AFB1-43C0-C16F-CE0579B52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11891C-B21C-0D32-DDD0-E19C9F1F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050BE-28A6-9065-2199-DCDC6E6B4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D6830-5A8C-8B7F-B645-A6C33966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A4125-915F-679D-99A7-DBEED39F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3F316-63A3-835D-890F-5655FE86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8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D957-5531-3FF5-23D5-483F7D31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69AC3-BD8C-55D5-DBF8-EABEC104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6384C-2E1E-784B-DC58-C4F78AAE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704C3-1FE1-4027-36A6-BD0B7F8B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9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263D1-C446-3947-9F89-91B85AC1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59954-C960-F03E-641F-12A38781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B8A6-FEC5-D129-7F59-E526704F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4DCA-D213-BFD2-1BC4-3838C028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2191-6351-3027-6C6F-D53CE0B7A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96A11-B4AE-9B38-5205-5E94C22C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A2B90-FE64-A5B5-551C-0817FDA6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116E3-F90C-5B07-CB90-D9A520C4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CB5C3-FB58-92DF-01D5-03393D41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2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EB3C-7125-B639-F818-8E75B34C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63C70-8FB2-82D4-EA07-AF163F9E7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1388E-C10A-B47D-C1FC-D4F271CF5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5A114-C2BD-3577-DB1B-2E1DECEB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6B81-0499-00A4-386D-DBEEAD78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B9529-2116-9F49-3A27-0973E168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1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BB30DD-F1F4-CD8A-7220-BD34319E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2699D-82B3-6912-0A17-6CB0F7B4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9D24-BBB9-8BA2-36D1-07C6D98B3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F27C-41F4-4DBA-9938-DF1B836608C2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BD15F-7844-078F-D50A-2D63B327E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504F-4556-9E6D-13C8-3636CF757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43C67-E7CF-4348-985F-D124D1376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3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customXml" Target="../ink/ink10.xml"/><Relationship Id="rId42" Type="http://schemas.openxmlformats.org/officeDocument/2006/relationships/customXml" Target="../ink/ink21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4.xml"/><Relationship Id="rId16" Type="http://schemas.openxmlformats.org/officeDocument/2006/relationships/image" Target="../media/image18.png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9.png"/><Relationship Id="rId5" Type="http://schemas.openxmlformats.org/officeDocument/2006/relationships/customXml" Target="../ink/ink2.xml"/><Relationship Id="rId61" Type="http://schemas.openxmlformats.org/officeDocument/2006/relationships/image" Target="../media/image40.png"/><Relationship Id="rId82" Type="http://schemas.openxmlformats.org/officeDocument/2006/relationships/customXml" Target="../ink/ink41.xml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3.xml"/><Relationship Id="rId30" Type="http://schemas.openxmlformats.org/officeDocument/2006/relationships/image" Target="../media/image25.png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4.png"/><Relationship Id="rId77" Type="http://schemas.openxmlformats.org/officeDocument/2006/relationships/image" Target="../media/image48.png"/><Relationship Id="rId8" Type="http://schemas.openxmlformats.org/officeDocument/2006/relationships/image" Target="../media/image14.png"/><Relationship Id="rId51" Type="http://schemas.openxmlformats.org/officeDocument/2006/relationships/image" Target="../media/image3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3" Type="http://schemas.openxmlformats.org/officeDocument/2006/relationships/customXml" Target="../ink/ink1.xml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image" Target="../media/image20.png"/><Relationship Id="rId41" Type="http://schemas.openxmlformats.org/officeDocument/2006/relationships/image" Target="../media/image3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4.png"/><Relationship Id="rId36" Type="http://schemas.openxmlformats.org/officeDocument/2006/relationships/customXml" Target="../ink/ink18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39.xml"/><Relationship Id="rId81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image" Target="../media/image2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7.png"/><Relationship Id="rId76" Type="http://schemas.openxmlformats.org/officeDocument/2006/relationships/customXml" Target="../ink/ink38.xml"/><Relationship Id="rId7" Type="http://schemas.openxmlformats.org/officeDocument/2006/relationships/customXml" Target="../ink/ink3.xml"/><Relationship Id="rId71" Type="http://schemas.openxmlformats.org/officeDocument/2006/relationships/image" Target="../media/image45.png"/><Relationship Id="rId2" Type="http://schemas.openxmlformats.org/officeDocument/2006/relationships/image" Target="../media/image11.emf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customXml" Target="../ink/ink20.xml"/><Relationship Id="rId45" Type="http://schemas.openxmlformats.org/officeDocument/2006/relationships/image" Target="../media/image32.png"/><Relationship Id="rId66" Type="http://schemas.openxmlformats.org/officeDocument/2006/relationships/customXml" Target="../ink/ink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47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customXml" Target="../ink/ink42.xml"/><Relationship Id="rId21" Type="http://schemas.openxmlformats.org/officeDocument/2006/relationships/customXml" Target="../ink/ink51.xml"/><Relationship Id="rId7" Type="http://schemas.openxmlformats.org/officeDocument/2006/relationships/customXml" Target="../ink/ink44.xml"/><Relationship Id="rId12" Type="http://schemas.openxmlformats.org/officeDocument/2006/relationships/image" Target="../media/image57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2" Type="http://schemas.openxmlformats.org/officeDocument/2006/relationships/image" Target="../media/image52.emf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46.xml"/><Relationship Id="rId24" Type="http://schemas.openxmlformats.org/officeDocument/2006/relationships/image" Target="../media/image63.pn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10" Type="http://schemas.openxmlformats.org/officeDocument/2006/relationships/image" Target="../media/image56.png"/><Relationship Id="rId19" Type="http://schemas.openxmlformats.org/officeDocument/2006/relationships/customXml" Target="../ink/ink50.xml"/><Relationship Id="rId4" Type="http://schemas.openxmlformats.org/officeDocument/2006/relationships/image" Target="../media/image53.png"/><Relationship Id="rId9" Type="http://schemas.openxmlformats.org/officeDocument/2006/relationships/customXml" Target="../ink/ink45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5.png"/><Relationship Id="rId5" Type="http://schemas.openxmlformats.org/officeDocument/2006/relationships/image" Target="../media/image470.png"/><Relationship Id="rId10" Type="http://schemas.openxmlformats.org/officeDocument/2006/relationships/image" Target="../media/image70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1.png"/><Relationship Id="rId5" Type="http://schemas.openxmlformats.org/officeDocument/2006/relationships/image" Target="../media/image531.png"/><Relationship Id="rId9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customXml" Target="../ink/ink63.xml"/><Relationship Id="rId42" Type="http://schemas.openxmlformats.org/officeDocument/2006/relationships/image" Target="../media/image97.png"/><Relationship Id="rId47" Type="http://schemas.openxmlformats.org/officeDocument/2006/relationships/customXml" Target="../ink/ink76.xml"/><Relationship Id="rId63" Type="http://schemas.openxmlformats.org/officeDocument/2006/relationships/customXml" Target="../ink/ink84.xml"/><Relationship Id="rId68" Type="http://schemas.openxmlformats.org/officeDocument/2006/relationships/image" Target="../media/image109.png"/><Relationship Id="rId16" Type="http://schemas.openxmlformats.org/officeDocument/2006/relationships/image" Target="../media/image84.png"/><Relationship Id="rId11" Type="http://schemas.openxmlformats.org/officeDocument/2006/relationships/customXml" Target="../ink/ink58.xml"/><Relationship Id="rId32" Type="http://schemas.openxmlformats.org/officeDocument/2006/relationships/image" Target="../media/image92.png"/><Relationship Id="rId37" Type="http://schemas.openxmlformats.org/officeDocument/2006/relationships/customXml" Target="../ink/ink71.xml"/><Relationship Id="rId53" Type="http://schemas.openxmlformats.org/officeDocument/2006/relationships/customXml" Target="../ink/ink79.xml"/><Relationship Id="rId58" Type="http://schemas.openxmlformats.org/officeDocument/2006/relationships/image" Target="../media/image104.png"/><Relationship Id="rId74" Type="http://schemas.openxmlformats.org/officeDocument/2006/relationships/image" Target="../media/image113.png"/><Relationship Id="rId79" Type="http://schemas.openxmlformats.org/officeDocument/2006/relationships/customXml" Target="../ink/ink92.xml"/><Relationship Id="rId5" Type="http://schemas.openxmlformats.org/officeDocument/2006/relationships/customXml" Target="../ink/ink55.xml"/><Relationship Id="rId61" Type="http://schemas.openxmlformats.org/officeDocument/2006/relationships/customXml" Target="../ink/ink83.xml"/><Relationship Id="rId82" Type="http://schemas.openxmlformats.org/officeDocument/2006/relationships/image" Target="../media/image117.png"/><Relationship Id="rId19" Type="http://schemas.openxmlformats.org/officeDocument/2006/relationships/customXml" Target="../ink/ink62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Relationship Id="rId27" Type="http://schemas.openxmlformats.org/officeDocument/2006/relationships/customXml" Target="../ink/ink66.xml"/><Relationship Id="rId30" Type="http://schemas.openxmlformats.org/officeDocument/2006/relationships/image" Target="../media/image91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image" Target="../media/image100.png"/><Relationship Id="rId56" Type="http://schemas.openxmlformats.org/officeDocument/2006/relationships/image" Target="../media/image103.png"/><Relationship Id="rId64" Type="http://schemas.openxmlformats.org/officeDocument/2006/relationships/image" Target="../media/image107.png"/><Relationship Id="rId69" Type="http://schemas.openxmlformats.org/officeDocument/2006/relationships/customXml" Target="../ink/ink87.xml"/><Relationship Id="rId77" Type="http://schemas.openxmlformats.org/officeDocument/2006/relationships/customXml" Target="../ink/ink91.xml"/><Relationship Id="rId8" Type="http://schemas.openxmlformats.org/officeDocument/2006/relationships/image" Target="../media/image79.png"/><Relationship Id="rId51" Type="http://schemas.openxmlformats.org/officeDocument/2006/relationships/customXml" Target="../ink/ink78.xml"/><Relationship Id="rId72" Type="http://schemas.openxmlformats.org/officeDocument/2006/relationships/image" Target="../media/image112.png"/><Relationship Id="rId80" Type="http://schemas.openxmlformats.org/officeDocument/2006/relationships/image" Target="../media/image116.png"/><Relationship Id="rId3" Type="http://schemas.openxmlformats.org/officeDocument/2006/relationships/customXml" Target="../ink/ink54.xml"/><Relationship Id="rId12" Type="http://schemas.openxmlformats.org/officeDocument/2006/relationships/image" Target="../media/image82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95.png"/><Relationship Id="rId46" Type="http://schemas.openxmlformats.org/officeDocument/2006/relationships/image" Target="../media/image99.png"/><Relationship Id="rId59" Type="http://schemas.openxmlformats.org/officeDocument/2006/relationships/customXml" Target="../ink/ink82.xml"/><Relationship Id="rId67" Type="http://schemas.openxmlformats.org/officeDocument/2006/relationships/customXml" Target="../ink/ink86.xml"/><Relationship Id="rId20" Type="http://schemas.openxmlformats.org/officeDocument/2006/relationships/image" Target="../media/image86.png"/><Relationship Id="rId41" Type="http://schemas.openxmlformats.org/officeDocument/2006/relationships/customXml" Target="../ink/ink73.xml"/><Relationship Id="rId54" Type="http://schemas.openxmlformats.org/officeDocument/2006/relationships/image" Target="../media/image102.png"/><Relationship Id="rId62" Type="http://schemas.openxmlformats.org/officeDocument/2006/relationships/image" Target="../media/image106.png"/><Relationship Id="rId70" Type="http://schemas.openxmlformats.org/officeDocument/2006/relationships/image" Target="../media/image110.png"/><Relationship Id="rId75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90.png"/><Relationship Id="rId36" Type="http://schemas.openxmlformats.org/officeDocument/2006/relationships/image" Target="../media/image94.png"/><Relationship Id="rId49" Type="http://schemas.openxmlformats.org/officeDocument/2006/relationships/customXml" Target="../ink/ink77.xml"/><Relationship Id="rId57" Type="http://schemas.openxmlformats.org/officeDocument/2006/relationships/customXml" Target="../ink/ink81.xml"/><Relationship Id="rId10" Type="http://schemas.openxmlformats.org/officeDocument/2006/relationships/image" Target="../media/image80.png"/><Relationship Id="rId31" Type="http://schemas.openxmlformats.org/officeDocument/2006/relationships/customXml" Target="../ink/ink68.xml"/><Relationship Id="rId44" Type="http://schemas.openxmlformats.org/officeDocument/2006/relationships/image" Target="../media/image98.png"/><Relationship Id="rId52" Type="http://schemas.openxmlformats.org/officeDocument/2006/relationships/image" Target="../media/image20.png"/><Relationship Id="rId60" Type="http://schemas.openxmlformats.org/officeDocument/2006/relationships/image" Target="../media/image105.png"/><Relationship Id="rId65" Type="http://schemas.openxmlformats.org/officeDocument/2006/relationships/customXml" Target="../ink/ink85.xml"/><Relationship Id="rId73" Type="http://schemas.openxmlformats.org/officeDocument/2006/relationships/customXml" Target="../ink/ink89.xml"/><Relationship Id="rId78" Type="http://schemas.openxmlformats.org/officeDocument/2006/relationships/image" Target="../media/image115.png"/><Relationship Id="rId81" Type="http://schemas.openxmlformats.org/officeDocument/2006/relationships/customXml" Target="../ink/ink93.xml"/><Relationship Id="rId4" Type="http://schemas.openxmlformats.org/officeDocument/2006/relationships/image" Target="../media/image77.png"/><Relationship Id="rId9" Type="http://schemas.openxmlformats.org/officeDocument/2006/relationships/customXml" Target="../ink/ink57.xml"/><Relationship Id="rId13" Type="http://schemas.openxmlformats.org/officeDocument/2006/relationships/customXml" Target="../ink/ink59.xml"/><Relationship Id="rId18" Type="http://schemas.openxmlformats.org/officeDocument/2006/relationships/image" Target="../media/image85.png"/><Relationship Id="rId39" Type="http://schemas.openxmlformats.org/officeDocument/2006/relationships/customXml" Target="../ink/ink72.xml"/><Relationship Id="rId34" Type="http://schemas.openxmlformats.org/officeDocument/2006/relationships/image" Target="../media/image93.png"/><Relationship Id="rId50" Type="http://schemas.openxmlformats.org/officeDocument/2006/relationships/image" Target="../media/image101.png"/><Relationship Id="rId55" Type="http://schemas.openxmlformats.org/officeDocument/2006/relationships/customXml" Target="../ink/ink80.xml"/><Relationship Id="rId76" Type="http://schemas.openxmlformats.org/officeDocument/2006/relationships/image" Target="../media/image114.png"/><Relationship Id="rId7" Type="http://schemas.openxmlformats.org/officeDocument/2006/relationships/customXml" Target="../ink/ink56.xml"/><Relationship Id="rId71" Type="http://schemas.openxmlformats.org/officeDocument/2006/relationships/customXml" Target="../ink/ink88.xml"/><Relationship Id="rId2" Type="http://schemas.openxmlformats.org/officeDocument/2006/relationships/image" Target="../media/image76.emf"/><Relationship Id="rId29" Type="http://schemas.openxmlformats.org/officeDocument/2006/relationships/customXml" Target="../ink/ink67.xml"/><Relationship Id="rId24" Type="http://schemas.openxmlformats.org/officeDocument/2006/relationships/image" Target="../media/image88.png"/><Relationship Id="rId40" Type="http://schemas.openxmlformats.org/officeDocument/2006/relationships/image" Target="../media/image96.png"/><Relationship Id="rId45" Type="http://schemas.openxmlformats.org/officeDocument/2006/relationships/customXml" Target="../ink/ink75.xml"/><Relationship Id="rId66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png"/><Relationship Id="rId21" Type="http://schemas.openxmlformats.org/officeDocument/2006/relationships/customXml" Target="../ink/ink103.xml"/><Relationship Id="rId42" Type="http://schemas.openxmlformats.org/officeDocument/2006/relationships/image" Target="../media/image139.png"/><Relationship Id="rId47" Type="http://schemas.openxmlformats.org/officeDocument/2006/relationships/customXml" Target="../ink/ink116.xml"/><Relationship Id="rId63" Type="http://schemas.openxmlformats.org/officeDocument/2006/relationships/image" Target="../media/image148.png"/><Relationship Id="rId68" Type="http://schemas.openxmlformats.org/officeDocument/2006/relationships/customXml" Target="../ink/ink127.xml"/><Relationship Id="rId2" Type="http://schemas.openxmlformats.org/officeDocument/2006/relationships/image" Target="../media/image119.emf"/><Relationship Id="rId16" Type="http://schemas.openxmlformats.org/officeDocument/2006/relationships/image" Target="../media/image126.png"/><Relationship Id="rId29" Type="http://schemas.openxmlformats.org/officeDocument/2006/relationships/customXml" Target="../ink/ink107.xml"/><Relationship Id="rId11" Type="http://schemas.openxmlformats.org/officeDocument/2006/relationships/customXml" Target="../ink/ink98.xml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customXml" Target="../ink/ink111.xml"/><Relationship Id="rId40" Type="http://schemas.openxmlformats.org/officeDocument/2006/relationships/image" Target="../media/image138.png"/><Relationship Id="rId45" Type="http://schemas.openxmlformats.org/officeDocument/2006/relationships/customXml" Target="../ink/ink115.xml"/><Relationship Id="rId53" Type="http://schemas.openxmlformats.org/officeDocument/2006/relationships/customXml" Target="../ink/ink119.xml"/><Relationship Id="rId58" Type="http://schemas.openxmlformats.org/officeDocument/2006/relationships/image" Target="../media/image146.png"/><Relationship Id="rId66" Type="http://schemas.openxmlformats.org/officeDocument/2006/relationships/customXml" Target="../ink/ink126.xml"/><Relationship Id="rId5" Type="http://schemas.openxmlformats.org/officeDocument/2006/relationships/customXml" Target="../ink/ink95.xml"/><Relationship Id="rId61" Type="http://schemas.openxmlformats.org/officeDocument/2006/relationships/image" Target="../media/image147.png"/><Relationship Id="rId19" Type="http://schemas.openxmlformats.org/officeDocument/2006/relationships/customXml" Target="../ink/ink102.xml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customXml" Target="../ink/ink106.xml"/><Relationship Id="rId30" Type="http://schemas.openxmlformats.org/officeDocument/2006/relationships/image" Target="../media/image133.png"/><Relationship Id="rId35" Type="http://schemas.openxmlformats.org/officeDocument/2006/relationships/customXml" Target="../ink/ink110.xml"/><Relationship Id="rId43" Type="http://schemas.openxmlformats.org/officeDocument/2006/relationships/customXml" Target="../ink/ink114.xml"/><Relationship Id="rId48" Type="http://schemas.openxmlformats.org/officeDocument/2006/relationships/image" Target="../media/image141.png"/><Relationship Id="rId56" Type="http://schemas.openxmlformats.org/officeDocument/2006/relationships/image" Target="../media/image145.png"/><Relationship Id="rId64" Type="http://schemas.openxmlformats.org/officeDocument/2006/relationships/customXml" Target="../ink/ink125.xml"/><Relationship Id="rId69" Type="http://schemas.openxmlformats.org/officeDocument/2006/relationships/image" Target="../media/image151.png"/><Relationship Id="rId8" Type="http://schemas.openxmlformats.org/officeDocument/2006/relationships/image" Target="../media/image122.png"/><Relationship Id="rId51" Type="http://schemas.openxmlformats.org/officeDocument/2006/relationships/customXml" Target="../ink/ink118.xml"/><Relationship Id="rId72" Type="http://schemas.openxmlformats.org/officeDocument/2006/relationships/customXml" Target="../ink/ink129.xml"/><Relationship Id="rId3" Type="http://schemas.openxmlformats.org/officeDocument/2006/relationships/customXml" Target="../ink/ink94.xml"/><Relationship Id="rId12" Type="http://schemas.openxmlformats.org/officeDocument/2006/relationships/image" Target="../media/image124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37.png"/><Relationship Id="rId46" Type="http://schemas.openxmlformats.org/officeDocument/2006/relationships/image" Target="../media/image140.png"/><Relationship Id="rId59" Type="http://schemas.openxmlformats.org/officeDocument/2006/relationships/customXml" Target="../ink/ink122.xml"/><Relationship Id="rId67" Type="http://schemas.openxmlformats.org/officeDocument/2006/relationships/image" Target="../media/image150.png"/><Relationship Id="rId20" Type="http://schemas.openxmlformats.org/officeDocument/2006/relationships/image" Target="../media/image128.png"/><Relationship Id="rId41" Type="http://schemas.openxmlformats.org/officeDocument/2006/relationships/customXml" Target="../ink/ink113.xml"/><Relationship Id="rId54" Type="http://schemas.openxmlformats.org/officeDocument/2006/relationships/image" Target="../media/image144.png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49" Type="http://schemas.openxmlformats.org/officeDocument/2006/relationships/customXml" Target="../ink/ink117.xml"/><Relationship Id="rId57" Type="http://schemas.openxmlformats.org/officeDocument/2006/relationships/customXml" Target="../ink/ink121.xml"/><Relationship Id="rId10" Type="http://schemas.openxmlformats.org/officeDocument/2006/relationships/image" Target="../media/image123.png"/><Relationship Id="rId31" Type="http://schemas.openxmlformats.org/officeDocument/2006/relationships/customXml" Target="../ink/ink108.xml"/><Relationship Id="rId44" Type="http://schemas.openxmlformats.org/officeDocument/2006/relationships/image" Target="../media/image20.png"/><Relationship Id="rId52" Type="http://schemas.openxmlformats.org/officeDocument/2006/relationships/image" Target="../media/image143.png"/><Relationship Id="rId60" Type="http://schemas.openxmlformats.org/officeDocument/2006/relationships/customXml" Target="../ink/ink123.xml"/><Relationship Id="rId65" Type="http://schemas.openxmlformats.org/officeDocument/2006/relationships/image" Target="../media/image149.png"/><Relationship Id="rId73" Type="http://schemas.openxmlformats.org/officeDocument/2006/relationships/image" Target="../media/image154.png"/><Relationship Id="rId4" Type="http://schemas.openxmlformats.org/officeDocument/2006/relationships/image" Target="../media/image120.png"/><Relationship Id="rId9" Type="http://schemas.openxmlformats.org/officeDocument/2006/relationships/customXml" Target="../ink/ink97.xml"/><Relationship Id="rId13" Type="http://schemas.openxmlformats.org/officeDocument/2006/relationships/customXml" Target="../ink/ink99.xml"/><Relationship Id="rId18" Type="http://schemas.openxmlformats.org/officeDocument/2006/relationships/image" Target="../media/image127.png"/><Relationship Id="rId39" Type="http://schemas.openxmlformats.org/officeDocument/2006/relationships/customXml" Target="../ink/ink112.xml"/><Relationship Id="rId34" Type="http://schemas.openxmlformats.org/officeDocument/2006/relationships/image" Target="../media/image135.png"/><Relationship Id="rId50" Type="http://schemas.openxmlformats.org/officeDocument/2006/relationships/image" Target="../media/image142.png"/><Relationship Id="rId55" Type="http://schemas.openxmlformats.org/officeDocument/2006/relationships/customXml" Target="../ink/ink120.xml"/><Relationship Id="rId7" Type="http://schemas.openxmlformats.org/officeDocument/2006/relationships/customXml" Target="../ink/ink96.xml"/><Relationship Id="rId71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.xml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41.png"/><Relationship Id="rId5" Type="http://schemas.openxmlformats.org/officeDocument/2006/relationships/image" Target="../media/image331.png"/><Relationship Id="rId10" Type="http://schemas.openxmlformats.org/officeDocument/2006/relationships/image" Target="../media/image371.png"/><Relationship Id="rId9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9.png"/><Relationship Id="rId7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10" Type="http://schemas.openxmlformats.org/officeDocument/2006/relationships/image" Target="../media/image6.png"/><Relationship Id="rId9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3.png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Relationship Id="rId9" Type="http://schemas.openxmlformats.org/officeDocument/2006/relationships/image" Target="../media/image17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11.png"/><Relationship Id="rId7" Type="http://schemas.openxmlformats.org/officeDocument/2006/relationships/image" Target="../media/image513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15.png"/><Relationship Id="rId11" Type="http://schemas.openxmlformats.org/officeDocument/2006/relationships/image" Target="../media/image911.png"/><Relationship Id="rId5" Type="http://schemas.openxmlformats.org/officeDocument/2006/relationships/image" Target="../media/image4.png"/><Relationship Id="rId15" Type="http://schemas.openxmlformats.org/officeDocument/2006/relationships/image" Target="../media/image4.png"/><Relationship Id="rId10" Type="http://schemas.openxmlformats.org/officeDocument/2006/relationships/image" Target="../media/image81.png"/><Relationship Id="rId9" Type="http://schemas.openxmlformats.org/officeDocument/2006/relationships/image" Target="../media/image72.png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6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78.png"/><Relationship Id="rId5" Type="http://schemas.openxmlformats.org/officeDocument/2006/relationships/image" Target="NULL"/><Relationship Id="rId4" Type="http://schemas.openxmlformats.org/officeDocument/2006/relationships/image" Target="../media/image1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NULL"/><Relationship Id="rId5" Type="http://schemas.openxmlformats.org/officeDocument/2006/relationships/image" Target="../media/image183.png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NULL"/><Relationship Id="rId4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7" Type="http://schemas.openxmlformats.org/officeDocument/2006/relationships/image" Target="../media/image510.png"/><Relationship Id="rId12" Type="http://schemas.openxmlformats.org/officeDocument/2006/relationships/image" Target="../media/image1010.png"/><Relationship Id="rId17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10.png"/><Relationship Id="rId20" Type="http://schemas.openxmlformats.org/officeDocument/2006/relationships/image" Target="../media/image1810.png"/><Relationship Id="rId1" Type="http://schemas.openxmlformats.org/officeDocument/2006/relationships/tags" Target="../tags/tag21.xml"/><Relationship Id="rId6" Type="http://schemas.openxmlformats.org/officeDocument/2006/relationships/image" Target="../media/image410.png"/><Relationship Id="rId11" Type="http://schemas.openxmlformats.org/officeDocument/2006/relationships/image" Target="../media/image9.png"/><Relationship Id="rId5" Type="http://schemas.openxmlformats.org/officeDocument/2006/relationships/image" Target="../media/image310.png"/><Relationship Id="rId15" Type="http://schemas.openxmlformats.org/officeDocument/2006/relationships/image" Target="../media/image1310.png"/><Relationship Id="rId10" Type="http://schemas.openxmlformats.org/officeDocument/2006/relationships/image" Target="../media/image810.png"/><Relationship Id="rId19" Type="http://schemas.openxmlformats.org/officeDocument/2006/relationships/image" Target="../media/image170.png"/><Relationship Id="rId9" Type="http://schemas.openxmlformats.org/officeDocument/2006/relationships/image" Target="../media/image7.png"/><Relationship Id="rId14" Type="http://schemas.openxmlformats.org/officeDocument/2006/relationships/image" Target="../media/image12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7" Type="http://schemas.openxmlformats.org/officeDocument/2006/relationships/image" Target="../media/image210.png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010.png"/><Relationship Id="rId11" Type="http://schemas.openxmlformats.org/officeDocument/2006/relationships/image" Target="../media/image250.png"/><Relationship Id="rId5" Type="http://schemas.openxmlformats.org/officeDocument/2006/relationships/image" Target="../media/image1910.png"/><Relationship Id="rId10" Type="http://schemas.openxmlformats.org/officeDocument/2006/relationships/image" Target="../media/image240.png"/><Relationship Id="rId9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87.png"/><Relationship Id="rId5" Type="http://schemas.openxmlformats.org/officeDocument/2006/relationships/image" Target="../media/image280.png"/><Relationship Id="rId9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87.png"/><Relationship Id="rId5" Type="http://schemas.openxmlformats.org/officeDocument/2006/relationships/image" Target="../media/image330.png"/><Relationship Id="rId9" Type="http://schemas.openxmlformats.org/officeDocument/2006/relationships/image" Target="../media/image3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89.png"/><Relationship Id="rId5" Type="http://schemas.openxmlformats.org/officeDocument/2006/relationships/image" Target="../media/image3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471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17" Type="http://schemas.openxmlformats.org/officeDocument/2006/relationships/image" Target="../media/image5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0.png"/><Relationship Id="rId1" Type="http://schemas.openxmlformats.org/officeDocument/2006/relationships/tags" Target="../tags/tag27.xml"/><Relationship Id="rId6" Type="http://schemas.openxmlformats.org/officeDocument/2006/relationships/image" Target="../media/image191.png"/><Relationship Id="rId11" Type="http://schemas.openxmlformats.org/officeDocument/2006/relationships/image" Target="../media/image450.png"/><Relationship Id="rId5" Type="http://schemas.openxmlformats.org/officeDocument/2006/relationships/image" Target="../media/image400.png"/><Relationship Id="rId15" Type="http://schemas.openxmlformats.org/officeDocument/2006/relationships/image" Target="../media/image490.png"/><Relationship Id="rId10" Type="http://schemas.openxmlformats.org/officeDocument/2006/relationships/image" Target="../media/image6.png"/><Relationship Id="rId9" Type="http://schemas.openxmlformats.org/officeDocument/2006/relationships/image" Target="../media/image195.png"/><Relationship Id="rId1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7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97.png"/><Relationship Id="rId11" Type="http://schemas.openxmlformats.org/officeDocument/2006/relationships/image" Target="../media/image581.png"/><Relationship Id="rId5" Type="http://schemas.openxmlformats.org/officeDocument/2006/relationships/image" Target="../media/image52.png"/><Relationship Id="rId10" Type="http://schemas.openxmlformats.org/officeDocument/2006/relationships/image" Target="../media/image571.png"/><Relationship Id="rId9" Type="http://schemas.openxmlformats.org/officeDocument/2006/relationships/image" Target="../media/image5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214.png"/><Relationship Id="rId3" Type="http://schemas.openxmlformats.org/officeDocument/2006/relationships/image" Target="../media/image5.png"/><Relationship Id="rId7" Type="http://schemas.openxmlformats.org/officeDocument/2006/relationships/image" Target="../media/image162.png"/><Relationship Id="rId12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2.png"/><Relationship Id="rId11" Type="http://schemas.openxmlformats.org/officeDocument/2006/relationships/image" Target="../media/image6.png"/><Relationship Id="rId10" Type="http://schemas.openxmlformats.org/officeDocument/2006/relationships/image" Target="../media/image193.png"/><Relationship Id="rId9" Type="http://schemas.openxmlformats.org/officeDocument/2006/relationships/image" Target="../media/image18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98.png"/><Relationship Id="rId5" Type="http://schemas.openxmlformats.org/officeDocument/2006/relationships/image" Target="../media/image5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690.png"/><Relationship Id="rId18" Type="http://schemas.openxmlformats.org/officeDocument/2006/relationships/image" Target="../media/image730.png"/><Relationship Id="rId7" Type="http://schemas.openxmlformats.org/officeDocument/2006/relationships/image" Target="../media/image200.png"/><Relationship Id="rId12" Type="http://schemas.openxmlformats.org/officeDocument/2006/relationships/image" Target="../media/image680.png"/><Relationship Id="rId17" Type="http://schemas.openxmlformats.org/officeDocument/2006/relationships/image" Target="../media/image7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tags" Target="../tags/tag30.xml"/><Relationship Id="rId6" Type="http://schemas.openxmlformats.org/officeDocument/2006/relationships/image" Target="../media/image199.png"/><Relationship Id="rId11" Type="http://schemas.openxmlformats.org/officeDocument/2006/relationships/image" Target="../media/image205.png"/><Relationship Id="rId5" Type="http://schemas.openxmlformats.org/officeDocument/2006/relationships/image" Target="../media/image621.png"/><Relationship Id="rId15" Type="http://schemas.openxmlformats.org/officeDocument/2006/relationships/image" Target="../media/image710.png"/><Relationship Id="rId10" Type="http://schemas.openxmlformats.org/officeDocument/2006/relationships/image" Target="../media/image204.png"/><Relationship Id="rId9" Type="http://schemas.openxmlformats.org/officeDocument/2006/relationships/image" Target="../media/image202.png"/><Relationship Id="rId14" Type="http://schemas.openxmlformats.org/officeDocument/2006/relationships/image" Target="../media/image70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06.png"/><Relationship Id="rId5" Type="http://schemas.openxmlformats.org/officeDocument/2006/relationships/image" Target="../media/image740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07.png"/><Relationship Id="rId5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08.png"/><Relationship Id="rId5" Type="http://schemas.openxmlformats.org/officeDocument/2006/relationships/image" Target="../media/image7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8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92.png"/><Relationship Id="rId7" Type="http://schemas.openxmlformats.org/officeDocument/2006/relationships/image" Target="../media/image242.png"/><Relationship Id="rId12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2.png"/><Relationship Id="rId11" Type="http://schemas.openxmlformats.org/officeDocument/2006/relationships/image" Target="../media/image6.png"/><Relationship Id="rId5" Type="http://schemas.openxmlformats.org/officeDocument/2006/relationships/image" Target="../media/image221.png"/><Relationship Id="rId10" Type="http://schemas.openxmlformats.org/officeDocument/2006/relationships/image" Target="../media/image272.png"/><Relationship Id="rId9" Type="http://schemas.openxmlformats.org/officeDocument/2006/relationships/image" Target="../media/image26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15.png"/><Relationship Id="rId5" Type="http://schemas.openxmlformats.org/officeDocument/2006/relationships/image" Target="../media/image3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7DE04-0840-7B1E-F234-77AF6C72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CD517-FD22-BF2E-469D-48DC34768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ISL Book and Lecture Notes from Dr. Piyush Rai’s ML course at IITK</a:t>
            </a:r>
          </a:p>
        </p:txBody>
      </p:sp>
    </p:spTree>
    <p:extLst>
      <p:ext uri="{BB962C8B-B14F-4D97-AF65-F5344CB8AC3E}">
        <p14:creationId xmlns:p14="http://schemas.microsoft.com/office/powerpoint/2010/main" val="279132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D98E-D891-D754-8714-BA807112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72F7-7B04-52E8-7CB2-DB2B11E4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43527-92C9-1A97-201A-780C50C3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" y="-7951"/>
            <a:ext cx="1079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11C2-8945-B89E-963C-A7AF961E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D2F4-5AD2-3371-DF65-10740E7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93" y="1559408"/>
            <a:ext cx="8165814" cy="501504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5B811-8ED1-5B5C-AF32-405FDE42510E}"/>
              </a:ext>
            </a:extLst>
          </p:cNvPr>
          <p:cNvGrpSpPr/>
          <p:nvPr/>
        </p:nvGrpSpPr>
        <p:grpSpPr>
          <a:xfrm>
            <a:off x="5510019" y="1176668"/>
            <a:ext cx="2576160" cy="1034640"/>
            <a:chOff x="5510019" y="1176668"/>
            <a:chExt cx="2576160" cy="10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CD2244-F29F-301C-B829-168BBE43B9FB}"/>
                    </a:ext>
                  </a:extLst>
                </p14:cNvPr>
                <p14:cNvContentPartPr/>
                <p14:nvPr/>
              </p14:nvContentPartPr>
              <p14:xfrm>
                <a:off x="5565819" y="2131748"/>
                <a:ext cx="208800" cy="5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CD2244-F29F-301C-B829-168BBE43B9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6819" y="2123108"/>
                  <a:ext cx="226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68CA6D-F721-74C0-4DF7-5111563064AB}"/>
                    </a:ext>
                  </a:extLst>
                </p14:cNvPr>
                <p14:cNvContentPartPr/>
                <p14:nvPr/>
              </p14:nvContentPartPr>
              <p14:xfrm>
                <a:off x="5531619" y="2123108"/>
                <a:ext cx="105120" cy="88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68CA6D-F721-74C0-4DF7-5111563064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22979" y="2114108"/>
                  <a:ext cx="122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35A96C-B562-7D04-7C5B-13389CE0DC47}"/>
                    </a:ext>
                  </a:extLst>
                </p14:cNvPr>
                <p14:cNvContentPartPr/>
                <p14:nvPr/>
              </p14:nvContentPartPr>
              <p14:xfrm>
                <a:off x="5852019" y="1961828"/>
                <a:ext cx="144720" cy="65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35A96C-B562-7D04-7C5B-13389CE0DC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3379" y="1952828"/>
                  <a:ext cx="162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64D0ED-11B5-7E43-3B7C-A8D26D2E734F}"/>
                    </a:ext>
                  </a:extLst>
                </p14:cNvPr>
                <p14:cNvContentPartPr/>
                <p14:nvPr/>
              </p14:nvContentPartPr>
              <p14:xfrm>
                <a:off x="5923659" y="1995668"/>
                <a:ext cx="16560" cy="17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64D0ED-11B5-7E43-3B7C-A8D26D2E73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14659" y="1986668"/>
                  <a:ext cx="34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A4616D-00E7-2D1A-02A6-9D98B41BE650}"/>
                    </a:ext>
                  </a:extLst>
                </p14:cNvPr>
                <p14:cNvContentPartPr/>
                <p14:nvPr/>
              </p14:nvContentPartPr>
              <p14:xfrm>
                <a:off x="5977659" y="1913948"/>
                <a:ext cx="441000" cy="25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A4616D-00E7-2D1A-02A6-9D98B41BE6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9019" y="1904948"/>
                  <a:ext cx="458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48847F-8764-A16D-8881-8BF99E1A25E1}"/>
                    </a:ext>
                  </a:extLst>
                </p14:cNvPr>
                <p14:cNvContentPartPr/>
                <p14:nvPr/>
              </p14:nvContentPartPr>
              <p14:xfrm>
                <a:off x="6074499" y="2040308"/>
                <a:ext cx="139680" cy="4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48847F-8764-A16D-8881-8BF99E1A25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65859" y="2031308"/>
                  <a:ext cx="157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044054-4EAF-92A1-934A-04B9327D0EE4}"/>
                    </a:ext>
                  </a:extLst>
                </p14:cNvPr>
                <p14:cNvContentPartPr/>
                <p14:nvPr/>
              </p14:nvContentPartPr>
              <p14:xfrm>
                <a:off x="6597939" y="1854908"/>
                <a:ext cx="225360" cy="253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044054-4EAF-92A1-934A-04B9327D0E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8939" y="1846268"/>
                  <a:ext cx="243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85380F-DDFB-C655-B374-D38C35D18F19}"/>
                    </a:ext>
                  </a:extLst>
                </p14:cNvPr>
                <p14:cNvContentPartPr/>
                <p14:nvPr/>
              </p14:nvContentPartPr>
              <p14:xfrm>
                <a:off x="6830499" y="1773188"/>
                <a:ext cx="939600" cy="29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85380F-DDFB-C655-B374-D38C35D18F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1859" y="1764188"/>
                  <a:ext cx="957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623CEC-9FEF-FAE3-8AFB-D1A2CE29E786}"/>
                    </a:ext>
                  </a:extLst>
                </p14:cNvPr>
                <p14:cNvContentPartPr/>
                <p14:nvPr/>
              </p14:nvContentPartPr>
              <p14:xfrm>
                <a:off x="7545459" y="1836548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623CEC-9FEF-FAE3-8AFB-D1A2CE29E78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6819" y="1827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7C8A9A-DC19-ABC4-30ED-247D2A102E20}"/>
                    </a:ext>
                  </a:extLst>
                </p14:cNvPr>
                <p14:cNvContentPartPr/>
                <p14:nvPr/>
              </p14:nvContentPartPr>
              <p14:xfrm>
                <a:off x="7347099" y="1889108"/>
                <a:ext cx="102960" cy="43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7C8A9A-DC19-ABC4-30ED-247D2A102E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38099" y="1880108"/>
                  <a:ext cx="120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F64644-4132-0C8A-1BD3-B334E304D091}"/>
                    </a:ext>
                  </a:extLst>
                </p14:cNvPr>
                <p14:cNvContentPartPr/>
                <p14:nvPr/>
              </p14:nvContentPartPr>
              <p14:xfrm>
                <a:off x="5510019" y="1602908"/>
                <a:ext cx="239040" cy="11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F64644-4132-0C8A-1BD3-B334E304D0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01379" y="1594268"/>
                  <a:ext cx="256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925-F0BE-014D-C16B-C755819A5517}"/>
                    </a:ext>
                  </a:extLst>
                </p14:cNvPr>
                <p14:cNvContentPartPr/>
                <p14:nvPr/>
              </p14:nvContentPartPr>
              <p14:xfrm>
                <a:off x="5536299" y="1664108"/>
                <a:ext cx="64440" cy="5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925-F0BE-014D-C16B-C755819A55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27659" y="1655468"/>
                  <a:ext cx="82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B0A02-ED77-A3F5-E1A4-5866BE172601}"/>
                    </a:ext>
                  </a:extLst>
                </p14:cNvPr>
                <p14:cNvContentPartPr/>
                <p14:nvPr/>
              </p14:nvContentPartPr>
              <p14:xfrm>
                <a:off x="5921499" y="1464308"/>
                <a:ext cx="90720" cy="17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B0A02-ED77-A3F5-E1A4-5866BE1726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12499" y="1455668"/>
                  <a:ext cx="10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408FF9-55DA-A206-ED43-BBA90FC5298A}"/>
                    </a:ext>
                  </a:extLst>
                </p14:cNvPr>
                <p14:cNvContentPartPr/>
                <p14:nvPr/>
              </p14:nvContentPartPr>
              <p14:xfrm>
                <a:off x="6066579" y="1399148"/>
                <a:ext cx="97200" cy="18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408FF9-55DA-A206-ED43-BBA90FC529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57939" y="1390508"/>
                  <a:ext cx="11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FAE0C2-08AB-560D-5283-3D3095443961}"/>
                    </a:ext>
                  </a:extLst>
                </p14:cNvPr>
                <p14:cNvContentPartPr/>
                <p14:nvPr/>
              </p14:nvContentPartPr>
              <p14:xfrm>
                <a:off x="6196179" y="1337948"/>
                <a:ext cx="952200" cy="260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FAE0C2-08AB-560D-5283-3D30954439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7179" y="1329308"/>
                  <a:ext cx="969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55D5AD-FEDD-F7A5-501A-A86D32E4B587}"/>
                    </a:ext>
                  </a:extLst>
                </p14:cNvPr>
                <p14:cNvContentPartPr/>
                <p14:nvPr/>
              </p14:nvContentPartPr>
              <p14:xfrm>
                <a:off x="6884139" y="1359548"/>
                <a:ext cx="180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55D5AD-FEDD-F7A5-501A-A86D32E4B5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75499" y="1350908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8B94717-3CCB-0286-01CE-BAA514294F69}"/>
                    </a:ext>
                  </a:extLst>
                </p14:cNvPr>
                <p14:cNvContentPartPr/>
                <p14:nvPr/>
              </p14:nvContentPartPr>
              <p14:xfrm>
                <a:off x="6671019" y="1410308"/>
                <a:ext cx="95040" cy="37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8B94717-3CCB-0286-01CE-BAA514294F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2379" y="1401668"/>
                  <a:ext cx="112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73C2FF-561E-EF2C-1844-BEA01C4BA5F2}"/>
                    </a:ext>
                  </a:extLst>
                </p14:cNvPr>
                <p14:cNvContentPartPr/>
                <p14:nvPr/>
              </p14:nvContentPartPr>
              <p14:xfrm>
                <a:off x="7274019" y="1255508"/>
                <a:ext cx="126360" cy="33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73C2FF-561E-EF2C-1844-BEA01C4BA5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5019" y="1246508"/>
                  <a:ext cx="1440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858DF4-B38D-6829-AC4C-3A157557D277}"/>
                    </a:ext>
                  </a:extLst>
                </p14:cNvPr>
                <p14:cNvContentPartPr/>
                <p14:nvPr/>
              </p14:nvContentPartPr>
              <p14:xfrm>
                <a:off x="7481019" y="1311668"/>
                <a:ext cx="88200" cy="13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858DF4-B38D-6829-AC4C-3A157557D2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72379" y="1303028"/>
                  <a:ext cx="105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7A2F5A-61A8-D674-85B0-AEA1822E2A18}"/>
                    </a:ext>
                  </a:extLst>
                </p14:cNvPr>
                <p14:cNvContentPartPr/>
                <p14:nvPr/>
              </p14:nvContentPartPr>
              <p14:xfrm>
                <a:off x="7585419" y="1232108"/>
                <a:ext cx="360" cy="230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7A2F5A-61A8-D674-85B0-AEA1822E2A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76419" y="1223468"/>
                  <a:ext cx="18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80A594-5F86-CE71-88D9-363347E4E1F0}"/>
                    </a:ext>
                  </a:extLst>
                </p14:cNvPr>
                <p14:cNvContentPartPr/>
                <p14:nvPr/>
              </p14:nvContentPartPr>
              <p14:xfrm>
                <a:off x="7615659" y="1329308"/>
                <a:ext cx="222120" cy="11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80A594-5F86-CE71-88D9-363347E4E1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06659" y="1320308"/>
                  <a:ext cx="239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A9E766-6FF5-030B-3438-470DC1C6B04E}"/>
                    </a:ext>
                  </a:extLst>
                </p14:cNvPr>
                <p14:cNvContentPartPr/>
                <p14:nvPr/>
              </p14:nvContentPartPr>
              <p14:xfrm>
                <a:off x="7967019" y="1176668"/>
                <a:ext cx="119160" cy="223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A9E766-6FF5-030B-3438-470DC1C6B0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8019" y="1167668"/>
                  <a:ext cx="1368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08A362-4C86-9396-9D3B-689239D1EF8D}"/>
              </a:ext>
            </a:extLst>
          </p:cNvPr>
          <p:cNvGrpSpPr/>
          <p:nvPr/>
        </p:nvGrpSpPr>
        <p:grpSpPr>
          <a:xfrm>
            <a:off x="1706619" y="2556548"/>
            <a:ext cx="1944000" cy="414360"/>
            <a:chOff x="1706619" y="2556548"/>
            <a:chExt cx="194400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A8B47B-CDE3-4445-708E-0B907D2889E8}"/>
                    </a:ext>
                  </a:extLst>
                </p14:cNvPr>
                <p14:cNvContentPartPr/>
                <p14:nvPr/>
              </p14:nvContentPartPr>
              <p14:xfrm>
                <a:off x="1706619" y="2592188"/>
                <a:ext cx="185760" cy="378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A8B47B-CDE3-4445-708E-0B907D2889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97979" y="2583188"/>
                  <a:ext cx="203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284AFF-773C-DB91-E758-E090CC151BFD}"/>
                    </a:ext>
                  </a:extLst>
                </p14:cNvPr>
                <p14:cNvContentPartPr/>
                <p14:nvPr/>
              </p14:nvContentPartPr>
              <p14:xfrm>
                <a:off x="1979139" y="2664188"/>
                <a:ext cx="120600" cy="180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284AFF-773C-DB91-E758-E090CC151B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0139" y="2655188"/>
                  <a:ext cx="138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E83A-2E5F-433C-D05B-68BA01D692FE}"/>
                    </a:ext>
                  </a:extLst>
                </p14:cNvPr>
                <p14:cNvContentPartPr/>
                <p14:nvPr/>
              </p14:nvContentPartPr>
              <p14:xfrm>
                <a:off x="2116299" y="2627828"/>
                <a:ext cx="537480" cy="261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E83A-2E5F-433C-D05B-68BA01D692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07299" y="2618828"/>
                  <a:ext cx="555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7B8D41-0E52-4021-9D17-AA948387BC9D}"/>
                    </a:ext>
                  </a:extLst>
                </p14:cNvPr>
                <p14:cNvContentPartPr/>
                <p14:nvPr/>
              </p14:nvContentPartPr>
              <p14:xfrm>
                <a:off x="2726859" y="2687228"/>
                <a:ext cx="127440" cy="150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7B8D41-0E52-4021-9D17-AA948387BC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18219" y="2678588"/>
                  <a:ext cx="145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9E941A-6400-A267-2E4F-882C54602FDD}"/>
                    </a:ext>
                  </a:extLst>
                </p14:cNvPr>
                <p14:cNvContentPartPr/>
                <p14:nvPr/>
              </p14:nvContentPartPr>
              <p14:xfrm>
                <a:off x="2854299" y="2683988"/>
                <a:ext cx="281880" cy="11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9E941A-6400-A267-2E4F-882C54602F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5659" y="2675348"/>
                  <a:ext cx="29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E791DF-8DC4-228C-F27E-9865BE04BD6A}"/>
                    </a:ext>
                  </a:extLst>
                </p14:cNvPr>
                <p14:cNvContentPartPr/>
                <p14:nvPr/>
              </p14:nvContentPartPr>
              <p14:xfrm>
                <a:off x="3077139" y="2556548"/>
                <a:ext cx="190080" cy="310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E791DF-8DC4-228C-F27E-9865BE04BD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68139" y="2547548"/>
                  <a:ext cx="207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CF8E6E-54C0-E628-3FD1-93C0997EA1F9}"/>
                    </a:ext>
                  </a:extLst>
                </p14:cNvPr>
                <p14:cNvContentPartPr/>
                <p14:nvPr/>
              </p14:nvContentPartPr>
              <p14:xfrm>
                <a:off x="3466659" y="2803148"/>
                <a:ext cx="149400" cy="17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CF8E6E-54C0-E628-3FD1-93C0997EA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7659" y="2794508"/>
                  <a:ext cx="167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F54A8E-6C3B-2E03-4B33-2BE3C1840240}"/>
                    </a:ext>
                  </a:extLst>
                </p14:cNvPr>
                <p14:cNvContentPartPr/>
                <p14:nvPr/>
              </p14:nvContentPartPr>
              <p14:xfrm>
                <a:off x="3554139" y="2750948"/>
                <a:ext cx="96480" cy="12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F54A8E-6C3B-2E03-4B33-2BE3C18402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45139" y="2742308"/>
                  <a:ext cx="1141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0C5176-2911-09BB-F05A-E2345F67115F}"/>
              </a:ext>
            </a:extLst>
          </p:cNvPr>
          <p:cNvGrpSpPr/>
          <p:nvPr/>
        </p:nvGrpSpPr>
        <p:grpSpPr>
          <a:xfrm>
            <a:off x="1886979" y="3705668"/>
            <a:ext cx="1976400" cy="400680"/>
            <a:chOff x="1886979" y="3705668"/>
            <a:chExt cx="197640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46F87B-31D4-4087-6A52-A47500392F25}"/>
                    </a:ext>
                  </a:extLst>
                </p14:cNvPr>
                <p14:cNvContentPartPr/>
                <p14:nvPr/>
              </p14:nvContentPartPr>
              <p14:xfrm>
                <a:off x="1886979" y="3776588"/>
                <a:ext cx="164520" cy="329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246F87B-31D4-4087-6A52-A47500392F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78339" y="3767948"/>
                  <a:ext cx="182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4FA1F1-ADA4-4D82-CEEF-53E27965DBDF}"/>
                    </a:ext>
                  </a:extLst>
                </p14:cNvPr>
                <p14:cNvContentPartPr/>
                <p14:nvPr/>
              </p14:nvContentPartPr>
              <p14:xfrm>
                <a:off x="2126019" y="3880268"/>
                <a:ext cx="140040" cy="173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4FA1F1-ADA4-4D82-CEEF-53E27965DB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17379" y="3871268"/>
                  <a:ext cx="157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7F1EEC-8514-43A1-4609-47AF38858CB6}"/>
                    </a:ext>
                  </a:extLst>
                </p14:cNvPr>
                <p14:cNvContentPartPr/>
                <p14:nvPr/>
              </p14:nvContentPartPr>
              <p14:xfrm>
                <a:off x="2296659" y="3804308"/>
                <a:ext cx="507960" cy="270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7F1EEC-8514-43A1-4609-47AF38858C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7659" y="3795308"/>
                  <a:ext cx="525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2D45B2B-92E3-F5E8-2574-90EBA92A5C65}"/>
                    </a:ext>
                  </a:extLst>
                </p14:cNvPr>
                <p14:cNvContentPartPr/>
                <p14:nvPr/>
              </p14:nvContentPartPr>
              <p14:xfrm>
                <a:off x="2909739" y="3807188"/>
                <a:ext cx="128160" cy="153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2D45B2B-92E3-F5E8-2574-90EBA92A5C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1099" y="3798548"/>
                  <a:ext cx="145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4C04DC-264D-06E3-F762-FD51ECD715A0}"/>
                    </a:ext>
                  </a:extLst>
                </p14:cNvPr>
                <p14:cNvContentPartPr/>
                <p14:nvPr/>
              </p14:nvContentPartPr>
              <p14:xfrm>
                <a:off x="3060579" y="3840308"/>
                <a:ext cx="74520" cy="93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4C04DC-264D-06E3-F762-FD51ECD715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51579" y="3831668"/>
                  <a:ext cx="92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0674E6-E412-5DC5-F645-A161D8E8824C}"/>
                    </a:ext>
                  </a:extLst>
                </p14:cNvPr>
                <p14:cNvContentPartPr/>
                <p14:nvPr/>
              </p14:nvContentPartPr>
              <p14:xfrm>
                <a:off x="3140139" y="3816908"/>
                <a:ext cx="103320" cy="115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0674E6-E412-5DC5-F645-A161D8E882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1139" y="3808268"/>
                  <a:ext cx="120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C2EDF1-228D-1D0E-7373-48719B381A69}"/>
                    </a:ext>
                  </a:extLst>
                </p14:cNvPr>
                <p14:cNvContentPartPr/>
                <p14:nvPr/>
              </p14:nvContentPartPr>
              <p14:xfrm>
                <a:off x="3243819" y="3778028"/>
                <a:ext cx="360" cy="6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C2EDF1-228D-1D0E-7373-48719B381A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5179" y="3769028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B895B9-7EC2-65B3-6692-287076DA85C1}"/>
                    </a:ext>
                  </a:extLst>
                </p14:cNvPr>
                <p14:cNvContentPartPr/>
                <p14:nvPr/>
              </p14:nvContentPartPr>
              <p14:xfrm>
                <a:off x="3275139" y="3813668"/>
                <a:ext cx="142920" cy="114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B895B9-7EC2-65B3-6692-287076DA85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66139" y="3804668"/>
                  <a:ext cx="160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9650A3A-4327-F743-E60A-BC90190D0A0B}"/>
                    </a:ext>
                  </a:extLst>
                </p14:cNvPr>
                <p14:cNvContentPartPr/>
                <p14:nvPr/>
              </p14:nvContentPartPr>
              <p14:xfrm>
                <a:off x="3464499" y="3792788"/>
                <a:ext cx="111240" cy="114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9650A3A-4327-F743-E60A-BC90190D0A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55499" y="3783788"/>
                  <a:ext cx="128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0E424B-613F-C0F4-53CB-5E3F8FA87150}"/>
                    </a:ext>
                  </a:extLst>
                </p14:cNvPr>
                <p14:cNvContentPartPr/>
                <p14:nvPr/>
              </p14:nvContentPartPr>
              <p14:xfrm>
                <a:off x="3546219" y="3705668"/>
                <a:ext cx="94320" cy="231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0E424B-613F-C0F4-53CB-5E3F8FA871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37579" y="3696668"/>
                  <a:ext cx="111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C1CBF4-53C9-ED79-D394-4F8A07C308D4}"/>
                    </a:ext>
                  </a:extLst>
                </p14:cNvPr>
                <p14:cNvContentPartPr/>
                <p14:nvPr/>
              </p14:nvContentPartPr>
              <p14:xfrm>
                <a:off x="3681219" y="3789908"/>
                <a:ext cx="182160" cy="10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C1CBF4-53C9-ED79-D394-4F8A07C308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72219" y="3780908"/>
                  <a:ext cx="199800" cy="11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597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5A67-A227-CC2F-7C66-E15F031F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 (p&gt;1)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15C5B-B143-6A7E-82F8-CD5F8972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61" y="1537245"/>
            <a:ext cx="7456077" cy="51329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E8D528-AA81-FE42-2B51-FD1BD0AF5382}"/>
              </a:ext>
            </a:extLst>
          </p:cNvPr>
          <p:cNvGrpSpPr/>
          <p:nvPr/>
        </p:nvGrpSpPr>
        <p:grpSpPr>
          <a:xfrm>
            <a:off x="8102019" y="4566428"/>
            <a:ext cx="3388680" cy="745200"/>
            <a:chOff x="8102019" y="4566428"/>
            <a:chExt cx="3388680" cy="7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FEE279-93CA-CAB8-A913-B401EF1A5C4F}"/>
                    </a:ext>
                  </a:extLst>
                </p14:cNvPr>
                <p14:cNvContentPartPr/>
                <p14:nvPr/>
              </p14:nvContentPartPr>
              <p14:xfrm>
                <a:off x="8102019" y="4754708"/>
                <a:ext cx="638640" cy="120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FEE279-93CA-CAB8-A913-B401EF1A5C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93379" y="4745708"/>
                  <a:ext cx="656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5C69CE-A618-8E0D-675A-C5F5D80C2B16}"/>
                    </a:ext>
                  </a:extLst>
                </p14:cNvPr>
                <p14:cNvContentPartPr/>
                <p14:nvPr/>
              </p14:nvContentPartPr>
              <p14:xfrm>
                <a:off x="8669739" y="4778468"/>
                <a:ext cx="176760" cy="22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5C69CE-A618-8E0D-675A-C5F5D80C2B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1099" y="4769828"/>
                  <a:ext cx="194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B1DF99-25F2-5479-3CCA-450305090F64}"/>
                    </a:ext>
                  </a:extLst>
                </p14:cNvPr>
                <p14:cNvContentPartPr/>
                <p14:nvPr/>
              </p14:nvContentPartPr>
              <p14:xfrm>
                <a:off x="8991939" y="4707188"/>
                <a:ext cx="120240" cy="302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B1DF99-25F2-5479-3CCA-450305090F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83299" y="4698188"/>
                  <a:ext cx="137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E883A1-6817-AB4B-BD3D-A6C7E8FDD217}"/>
                    </a:ext>
                  </a:extLst>
                </p14:cNvPr>
                <p14:cNvContentPartPr/>
                <p14:nvPr/>
              </p14:nvContentPartPr>
              <p14:xfrm>
                <a:off x="9096339" y="4707188"/>
                <a:ext cx="75240" cy="25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E883A1-6817-AB4B-BD3D-A6C7E8FDD2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87339" y="4698188"/>
                  <a:ext cx="9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19CAFC-E264-6280-1CAE-7F7D995EAA5D}"/>
                    </a:ext>
                  </a:extLst>
                </p14:cNvPr>
                <p14:cNvContentPartPr/>
                <p14:nvPr/>
              </p14:nvContentPartPr>
              <p14:xfrm>
                <a:off x="9024339" y="4621508"/>
                <a:ext cx="832680" cy="299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19CAFC-E264-6280-1CAE-7F7D995EAA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15699" y="4612868"/>
                  <a:ext cx="850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FBF02-FFDA-5FEC-639A-95D3B34E04B2}"/>
                    </a:ext>
                  </a:extLst>
                </p14:cNvPr>
                <p14:cNvContentPartPr/>
                <p14:nvPr/>
              </p14:nvContentPartPr>
              <p14:xfrm>
                <a:off x="10072299" y="4595228"/>
                <a:ext cx="177120" cy="335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FBF02-FFDA-5FEC-639A-95D3B34E04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63659" y="4586588"/>
                  <a:ext cx="194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71F3FD-FB92-E570-7244-17DC3D72482B}"/>
                    </a:ext>
                  </a:extLst>
                </p14:cNvPr>
                <p14:cNvContentPartPr/>
                <p14:nvPr/>
              </p14:nvContentPartPr>
              <p14:xfrm>
                <a:off x="10184619" y="4602788"/>
                <a:ext cx="793800" cy="310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71F3FD-FB92-E570-7244-17DC3D7248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75979" y="4594148"/>
                  <a:ext cx="811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071853-BB94-E043-7B68-E6F140688605}"/>
                    </a:ext>
                  </a:extLst>
                </p14:cNvPr>
                <p14:cNvContentPartPr/>
                <p14:nvPr/>
              </p14:nvContentPartPr>
              <p14:xfrm>
                <a:off x="10813899" y="4630508"/>
                <a:ext cx="186120" cy="77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071853-BB94-E043-7B68-E6F1406886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04899" y="4621508"/>
                  <a:ext cx="203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49EBB7-E6B4-C4EA-6F99-DDBD2BCCCB14}"/>
                    </a:ext>
                  </a:extLst>
                </p14:cNvPr>
                <p14:cNvContentPartPr/>
                <p14:nvPr/>
              </p14:nvContentPartPr>
              <p14:xfrm>
                <a:off x="10463619" y="4709708"/>
                <a:ext cx="127080" cy="37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49EBB7-E6B4-C4EA-6F99-DDBD2BCCCB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54979" y="4700708"/>
                  <a:ext cx="144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33105E-2834-8697-ACDC-4EB4674AC972}"/>
                    </a:ext>
                  </a:extLst>
                </p14:cNvPr>
                <p14:cNvContentPartPr/>
                <p14:nvPr/>
              </p14:nvContentPartPr>
              <p14:xfrm>
                <a:off x="11122779" y="4566428"/>
                <a:ext cx="367920" cy="30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33105E-2834-8697-ACDC-4EB4674AC9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14139" y="4557788"/>
                  <a:ext cx="385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B3B517-A627-6B55-68A1-3AE7AB861778}"/>
                    </a:ext>
                  </a:extLst>
                </p14:cNvPr>
                <p14:cNvContentPartPr/>
                <p14:nvPr/>
              </p14:nvContentPartPr>
              <p14:xfrm>
                <a:off x="9795459" y="5064668"/>
                <a:ext cx="366120" cy="237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B3B517-A627-6B55-68A1-3AE7AB8617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86819" y="5055668"/>
                  <a:ext cx="383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9FEC93-8252-0AAC-5E1B-6E078AB9091C}"/>
                    </a:ext>
                  </a:extLst>
                </p14:cNvPr>
                <p14:cNvContentPartPr/>
                <p14:nvPr/>
              </p14:nvContentPartPr>
              <p14:xfrm>
                <a:off x="10391979" y="5008868"/>
                <a:ext cx="715320" cy="302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9FEC93-8252-0AAC-5E1B-6E078AB909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83339" y="4999868"/>
                  <a:ext cx="73296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478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 Closer Look at the Linear Case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For the linear case (when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), the class posterior probability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Expanding further, we can write the above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Therefore, the above class posterior probability can be written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above has </a:t>
                </a:r>
                <a:r>
                  <a:rPr lang="en-GB" sz="2600" i="1" dirty="0">
                    <a:latin typeface="Abadi Extra Light" panose="020B0204020104020204" pitchFamily="34" charset="0"/>
                  </a:rPr>
                  <a:t>exactly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the same form as </a:t>
                </a:r>
                <a:r>
                  <a:rPr lang="en-GB" sz="2600" dirty="0" err="1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softmax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classification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(thus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is a special case of a generative classification model with Gaussian class-conditionals)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 r="-1455" b="-3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2892B7C-E13B-4C4F-9C64-31537051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4963"/>
            <a:ext cx="69723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D7824A-3B7B-4235-92F4-4AB643E41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53" y="3019425"/>
            <a:ext cx="92202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E585D25-69ED-4E86-BFAD-E95C8F4D5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7813"/>
            <a:ext cx="52387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CF5EB18-8761-4C3C-BB9D-5BEF86E1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05" y="4561791"/>
            <a:ext cx="1514475" cy="38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03745BE-F4D5-4ADE-AC92-32606C81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3" y="4524206"/>
            <a:ext cx="3217995" cy="45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32A558-E43C-40DD-A323-FD617F721E97}"/>
              </a:ext>
            </a:extLst>
          </p:cNvPr>
          <p:cNvSpPr/>
          <p:nvPr/>
        </p:nvSpPr>
        <p:spPr>
          <a:xfrm>
            <a:off x="7790156" y="5015879"/>
            <a:ext cx="3675362" cy="819150"/>
          </a:xfrm>
          <a:prstGeom prst="wedgeRectCallout">
            <a:avLst>
              <a:gd name="adj1" fmla="val 44836"/>
              <a:gd name="adj2" fmla="val 7081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all Gaussians class-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cond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have the same covariance matrix (basically, of all classes are assumed to have the same shape)</a:t>
            </a:r>
            <a:endParaRPr lang="en-IN" sz="1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6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20"/>
    </mc:Choice>
    <mc:Fallback xmlns="">
      <p:transition spd="slow" advTm="23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A Very Special Case: 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LwP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Revisited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Note the prediction rule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Also assume all classes to have equal no. of training examples,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Then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Equivalent to assigning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the “closest” class in terms of a </a:t>
                </a:r>
                <a:r>
                  <a:rPr lang="en-GB" sz="2600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Mahalanobis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distance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we further assume </a:t>
                </a:r>
                <a14:m>
                  <m:oMath xmlns:m="http://schemas.openxmlformats.org/officeDocument/2006/math">
                    <m:r>
                      <a:rPr lang="en-IN" sz="2400" b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then the above is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exactly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LwP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rule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3D9C1FD-4944-45A7-91F0-86EA5561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1595439"/>
            <a:ext cx="9186861" cy="7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CB1314-F016-4462-AFCC-62FBCCD6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98" y="2373715"/>
            <a:ext cx="557113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F26E883-553E-4D5A-A1E4-0742EBD91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48" y="3909552"/>
            <a:ext cx="6385238" cy="8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FD82779A-12FD-4A41-BF5E-CE78070F990C}"/>
                  </a:ext>
                </a:extLst>
              </p:cNvPr>
              <p:cNvSpPr/>
              <p:nvPr/>
            </p:nvSpPr>
            <p:spPr>
              <a:xfrm>
                <a:off x="9557411" y="4345192"/>
                <a:ext cx="2021225" cy="537905"/>
              </a:xfrm>
              <a:prstGeom prst="wedgeRectCallout">
                <a:avLst>
                  <a:gd name="adj1" fmla="val -41360"/>
                  <a:gd name="adj2" fmla="val 6436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Mahalanobis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distance matrix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I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FD82779A-12FD-4A41-BF5E-CE78070F9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7411" y="4345192"/>
                <a:ext cx="2021225" cy="537905"/>
              </a:xfrm>
              <a:prstGeom prst="wedgeRectCallout">
                <a:avLst>
                  <a:gd name="adj1" fmla="val -41360"/>
                  <a:gd name="adj2" fmla="val 64367"/>
                </a:avLst>
              </a:prstGeom>
              <a:blipFill>
                <a:blip r:embed="rId9"/>
                <a:stretch>
                  <a:fillRect l="-1497" t="-5714" b="-9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96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60"/>
    </mc:Choice>
    <mc:Fallback xmlns="">
      <p:transition spd="slow" advTm="20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CFE1-BED9-4485-BFEE-07A0758F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454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32E41-78CF-E7B4-CE66-193A9201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00" y="1178912"/>
            <a:ext cx="8318599" cy="56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4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8AB-AAB2-3F9E-AB79-6CA993A7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Default using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0EE9-9F62-7387-295A-CDAA60E7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1311"/>
            <a:ext cx="10515600" cy="2145652"/>
          </a:xfrm>
        </p:spPr>
        <p:txBody>
          <a:bodyPr>
            <a:normAutofit fontScale="92500"/>
          </a:bodyPr>
          <a:lstStyle/>
          <a:p>
            <a:r>
              <a:rPr lang="en-US" dirty="0"/>
              <a:t>The above table is called a confusion matrix</a:t>
            </a:r>
          </a:p>
          <a:p>
            <a:r>
              <a:rPr lang="en-US" dirty="0"/>
              <a:t>Training error rate: 2.75%</a:t>
            </a:r>
          </a:p>
          <a:p>
            <a:r>
              <a:rPr lang="en-US" dirty="0"/>
              <a:t>Only 3.33% of individuals in the training dataset defaulted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If we classified to the prior always to class </a:t>
            </a:r>
            <a:r>
              <a:rPr lang="en-US" sz="1800" b="0" i="0" u="none" strike="noStrike" baseline="0" dirty="0">
                <a:solidFill>
                  <a:srgbClr val="9A0000"/>
                </a:solidFill>
                <a:latin typeface="CMTT10"/>
              </a:rPr>
              <a:t>No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in this case, we would make 333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10000 errors, or only 3.33%.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Of the true </a:t>
            </a:r>
            <a:r>
              <a:rPr lang="en-US" sz="1800" b="0" i="0" u="none" strike="noStrike" baseline="0" dirty="0">
                <a:solidFill>
                  <a:srgbClr val="9A0000"/>
                </a:solidFill>
                <a:latin typeface="CMTT10"/>
              </a:rPr>
              <a:t>No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's, we make 23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9667 = 0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2% errors; of the true </a:t>
            </a:r>
            <a:r>
              <a:rPr lang="en-US" sz="1800" b="0" i="0" u="none" strike="noStrike" baseline="0" dirty="0">
                <a:solidFill>
                  <a:srgbClr val="9A0000"/>
                </a:solidFill>
                <a:latin typeface="CMTT10"/>
              </a:rPr>
              <a:t>Yes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's, we make 252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333 = 75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7% errors!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49CC9-77D6-0650-0ADC-7A039774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27" y="1627593"/>
            <a:ext cx="6824546" cy="23306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F679E3-276A-15C7-488F-33CB9EB9FC55}"/>
                  </a:ext>
                </a:extLst>
              </p14:cNvPr>
              <p14:cNvContentPartPr/>
              <p14:nvPr/>
            </p14:nvContentPartPr>
            <p14:xfrm>
              <a:off x="9773499" y="1383308"/>
              <a:ext cx="14760" cy="117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F679E3-276A-15C7-488F-33CB9EB9FC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4499" y="1374668"/>
                <a:ext cx="3240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676B7D4-5B88-B23E-70C9-744A86CF9244}"/>
              </a:ext>
            </a:extLst>
          </p:cNvPr>
          <p:cNvGrpSpPr/>
          <p:nvPr/>
        </p:nvGrpSpPr>
        <p:grpSpPr>
          <a:xfrm>
            <a:off x="10281099" y="361988"/>
            <a:ext cx="384480" cy="208800"/>
            <a:chOff x="10281099" y="361988"/>
            <a:chExt cx="38448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7A2ADD-822C-748F-D39D-895E307CBC45}"/>
                    </a:ext>
                  </a:extLst>
                </p14:cNvPr>
                <p14:cNvContentPartPr/>
                <p14:nvPr/>
              </p14:nvContentPartPr>
              <p14:xfrm>
                <a:off x="10281099" y="361988"/>
                <a:ext cx="142920" cy="27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7A2ADD-822C-748F-D39D-895E307CBC4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72099" y="353348"/>
                  <a:ext cx="160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E7EE8E-C11B-44CD-B60F-4B8D5E8DEEDD}"/>
                    </a:ext>
                  </a:extLst>
                </p14:cNvPr>
                <p14:cNvContentPartPr/>
                <p14:nvPr/>
              </p14:nvContentPartPr>
              <p14:xfrm>
                <a:off x="10360299" y="373508"/>
                <a:ext cx="360" cy="150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E7EE8E-C11B-44CD-B60F-4B8D5E8DEE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1299" y="364868"/>
                  <a:ext cx="18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C2A922-4187-33EC-43C2-85848B7DF411}"/>
                    </a:ext>
                  </a:extLst>
                </p14:cNvPr>
                <p14:cNvContentPartPr/>
                <p14:nvPr/>
              </p14:nvContentPartPr>
              <p14:xfrm>
                <a:off x="10384419" y="456668"/>
                <a:ext cx="88920" cy="88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C2A922-4187-33EC-43C2-85848B7DF4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75419" y="447668"/>
                  <a:ext cx="106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80FB84-ABE3-49E7-F7D7-C7E6C14E12FB}"/>
                    </a:ext>
                  </a:extLst>
                </p14:cNvPr>
                <p14:cNvContentPartPr/>
                <p14:nvPr/>
              </p14:nvContentPartPr>
              <p14:xfrm>
                <a:off x="10495659" y="453068"/>
                <a:ext cx="56520" cy="11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80FB84-ABE3-49E7-F7D7-C7E6C14E12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6659" y="444068"/>
                  <a:ext cx="74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FA8572-9E14-8AC8-6942-1A952C47E44E}"/>
                    </a:ext>
                  </a:extLst>
                </p14:cNvPr>
                <p14:cNvContentPartPr/>
                <p14:nvPr/>
              </p14:nvContentPartPr>
              <p14:xfrm>
                <a:off x="10582059" y="452708"/>
                <a:ext cx="83520" cy="102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FA8572-9E14-8AC8-6942-1A952C47E4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73419" y="444068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FA38A9-222E-0D6C-B183-7CE4465AB12D}"/>
              </a:ext>
            </a:extLst>
          </p:cNvPr>
          <p:cNvGrpSpPr/>
          <p:nvPr/>
        </p:nvGrpSpPr>
        <p:grpSpPr>
          <a:xfrm>
            <a:off x="9342579" y="762308"/>
            <a:ext cx="1606680" cy="1363320"/>
            <a:chOff x="9342579" y="762308"/>
            <a:chExt cx="1606680" cy="13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B82511-2074-F637-D614-361C53DEC69B}"/>
                    </a:ext>
                  </a:extLst>
                </p14:cNvPr>
                <p14:cNvContentPartPr/>
                <p14:nvPr/>
              </p14:nvContentPartPr>
              <p14:xfrm>
                <a:off x="10058259" y="1192508"/>
                <a:ext cx="360" cy="60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B82511-2074-F637-D614-361C53DEC6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49259" y="1183868"/>
                  <a:ext cx="1800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AA1718-CF5A-67F6-168B-1262B7B663AB}"/>
                    </a:ext>
                  </a:extLst>
                </p14:cNvPr>
                <p14:cNvContentPartPr/>
                <p14:nvPr/>
              </p14:nvContentPartPr>
              <p14:xfrm>
                <a:off x="10074099" y="993788"/>
                <a:ext cx="875160" cy="977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AA1718-CF5A-67F6-168B-1262B7B663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65459" y="984788"/>
                  <a:ext cx="89280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E7E0D00-D803-52FC-6F98-C7E66E6D7EAF}"/>
                    </a:ext>
                  </a:extLst>
                </p14:cNvPr>
                <p14:cNvContentPartPr/>
                <p14:nvPr/>
              </p14:nvContentPartPr>
              <p14:xfrm>
                <a:off x="10056819" y="1717388"/>
                <a:ext cx="859680" cy="40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E7E0D00-D803-52FC-6F98-C7E66E6D7E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47819" y="1708388"/>
                  <a:ext cx="8773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82B266-A1FD-C24A-D4B4-5F878A6C3BD6}"/>
                    </a:ext>
                  </a:extLst>
                </p14:cNvPr>
                <p14:cNvContentPartPr/>
                <p14:nvPr/>
              </p14:nvContentPartPr>
              <p14:xfrm>
                <a:off x="10447779" y="1120868"/>
                <a:ext cx="10080" cy="85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82B266-A1FD-C24A-D4B4-5F878A6C3B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38779" y="1112228"/>
                  <a:ext cx="2772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CA3BF6-B1ED-67D4-630E-30BAD9EAE4E0}"/>
                    </a:ext>
                  </a:extLst>
                </p14:cNvPr>
                <p14:cNvContentPartPr/>
                <p14:nvPr/>
              </p14:nvContentPartPr>
              <p14:xfrm>
                <a:off x="10062219" y="1419668"/>
                <a:ext cx="771480" cy="194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CA3BF6-B1ED-67D4-630E-30BAD9EAE4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53579" y="1410668"/>
                  <a:ext cx="789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AB6F51-8D1F-A207-F69C-BDD7E4D8EFCF}"/>
                    </a:ext>
                  </a:extLst>
                </p14:cNvPr>
                <p14:cNvContentPartPr/>
                <p14:nvPr/>
              </p14:nvContentPartPr>
              <p14:xfrm>
                <a:off x="9779979" y="1333988"/>
                <a:ext cx="97920" cy="73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AB6F51-8D1F-A207-F69C-BDD7E4D8EF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70979" y="1325348"/>
                  <a:ext cx="115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E6A20A-7CD1-6824-F02D-9DACB39640E5}"/>
                    </a:ext>
                  </a:extLst>
                </p14:cNvPr>
                <p14:cNvContentPartPr/>
                <p14:nvPr/>
              </p14:nvContentPartPr>
              <p14:xfrm>
                <a:off x="9786819" y="1851668"/>
                <a:ext cx="65160" cy="199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E6A20A-7CD1-6824-F02D-9DACB39640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78179" y="1842668"/>
                  <a:ext cx="82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023CB8-33DA-D0BC-8B9A-B563CE784D7F}"/>
                    </a:ext>
                  </a:extLst>
                </p14:cNvPr>
                <p14:cNvContentPartPr/>
                <p14:nvPr/>
              </p14:nvContentPartPr>
              <p14:xfrm>
                <a:off x="10210539" y="842588"/>
                <a:ext cx="23040" cy="174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023CB8-33DA-D0BC-8B9A-B563CE784D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01899" y="833948"/>
                  <a:ext cx="40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02091A-FE38-F1AE-5014-1CB6B9F1C9FE}"/>
                    </a:ext>
                  </a:extLst>
                </p14:cNvPr>
                <p14:cNvContentPartPr/>
                <p14:nvPr/>
              </p14:nvContentPartPr>
              <p14:xfrm>
                <a:off x="10181379" y="826748"/>
                <a:ext cx="109800" cy="93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02091A-FE38-F1AE-5014-1CB6B9F1C9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72739" y="818108"/>
                  <a:ext cx="127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0780BE-A86B-A464-AF50-FE99CA91F739}"/>
                    </a:ext>
                  </a:extLst>
                </p14:cNvPr>
                <p14:cNvContentPartPr/>
                <p14:nvPr/>
              </p14:nvContentPartPr>
              <p14:xfrm>
                <a:off x="10606539" y="762308"/>
                <a:ext cx="88920" cy="185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0780BE-A86B-A464-AF50-FE99CA91F7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97899" y="753668"/>
                  <a:ext cx="10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B5FA02-4AE4-7877-8FEC-16FF83B47587}"/>
                    </a:ext>
                  </a:extLst>
                </p14:cNvPr>
                <p14:cNvContentPartPr/>
                <p14:nvPr/>
              </p14:nvContentPartPr>
              <p14:xfrm>
                <a:off x="10121979" y="1285028"/>
                <a:ext cx="91440" cy="3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B5FA02-4AE4-7877-8FEC-16FF83B475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12979" y="1276388"/>
                  <a:ext cx="109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1EF936-5EA8-E7E9-2873-526ADB10E243}"/>
                    </a:ext>
                  </a:extLst>
                </p14:cNvPr>
                <p14:cNvContentPartPr/>
                <p14:nvPr/>
              </p14:nvContentPartPr>
              <p14:xfrm>
                <a:off x="10169499" y="1295828"/>
                <a:ext cx="360" cy="110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1EF936-5EA8-E7E9-2873-526ADB10E2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60499" y="1287188"/>
                  <a:ext cx="1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4BE264-267C-007C-F4E9-F63ECD5B3644}"/>
                    </a:ext>
                  </a:extLst>
                </p14:cNvPr>
                <p14:cNvContentPartPr/>
                <p14:nvPr/>
              </p14:nvContentPartPr>
              <p14:xfrm>
                <a:off x="10248339" y="1246148"/>
                <a:ext cx="82440" cy="162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4BE264-267C-007C-F4E9-F63ECD5B36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39339" y="1237148"/>
                  <a:ext cx="100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B7FBFB-905A-B850-CF0F-B5A8CCFF6078}"/>
                    </a:ext>
                  </a:extLst>
                </p14:cNvPr>
                <p14:cNvContentPartPr/>
                <p14:nvPr/>
              </p14:nvContentPartPr>
              <p14:xfrm>
                <a:off x="9342579" y="1597868"/>
                <a:ext cx="11520" cy="122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B7FBFB-905A-B850-CF0F-B5A8CCFF60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33939" y="1589228"/>
                  <a:ext cx="29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7DDAC8-7703-0F14-EB2A-139D29F73ED1}"/>
                    </a:ext>
                  </a:extLst>
                </p14:cNvPr>
                <p14:cNvContentPartPr/>
                <p14:nvPr/>
              </p14:nvContentPartPr>
              <p14:xfrm>
                <a:off x="9358779" y="1566548"/>
                <a:ext cx="64800" cy="69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7DDAC8-7703-0F14-EB2A-139D29F73E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9779" y="1557548"/>
                  <a:ext cx="82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DCD8DE-79EB-174A-E10F-A466917FC9B9}"/>
                    </a:ext>
                  </a:extLst>
                </p14:cNvPr>
                <p14:cNvContentPartPr/>
                <p14:nvPr/>
              </p14:nvContentPartPr>
              <p14:xfrm>
                <a:off x="9414219" y="1625948"/>
                <a:ext cx="5184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DCD8DE-79EB-174A-E10F-A466917FC9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05219" y="1617308"/>
                  <a:ext cx="69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DDDE81-0AAB-BAFF-0F6E-97BB5714BED6}"/>
                    </a:ext>
                  </a:extLst>
                </p14:cNvPr>
                <p14:cNvContentPartPr/>
                <p14:nvPr/>
              </p14:nvContentPartPr>
              <p14:xfrm>
                <a:off x="9485859" y="1565468"/>
                <a:ext cx="112320" cy="11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DDDE81-0AAB-BAFF-0F6E-97BB5714BE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76859" y="1556828"/>
                  <a:ext cx="129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82F549-5004-5E14-00D5-8CB8D5AE0868}"/>
                    </a:ext>
                  </a:extLst>
                </p14:cNvPr>
                <p14:cNvContentPartPr/>
                <p14:nvPr/>
              </p14:nvContentPartPr>
              <p14:xfrm>
                <a:off x="9644619" y="1613708"/>
                <a:ext cx="360" cy="46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82F549-5004-5E14-00D5-8CB8D5AE08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35979" y="1605068"/>
                  <a:ext cx="18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8C3548-3E10-801D-9DA8-D8BAAA1BEAB7}"/>
                    </a:ext>
                  </a:extLst>
                </p14:cNvPr>
                <p14:cNvContentPartPr/>
                <p14:nvPr/>
              </p14:nvContentPartPr>
              <p14:xfrm>
                <a:off x="9660819" y="1637828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8C3548-3E10-801D-9DA8-D8BAAA1BEA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51819" y="1629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051DA7-5AB6-9FF0-8A40-45BD0255F253}"/>
                    </a:ext>
                  </a:extLst>
                </p14:cNvPr>
                <p14:cNvContentPartPr/>
                <p14:nvPr/>
              </p14:nvContentPartPr>
              <p14:xfrm>
                <a:off x="10622739" y="1677428"/>
                <a:ext cx="8640" cy="10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051DA7-5AB6-9FF0-8A40-45BD0255F2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13739" y="1668788"/>
                  <a:ext cx="26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80974F-AA6E-DD12-1C30-612139C86927}"/>
                    </a:ext>
                  </a:extLst>
                </p14:cNvPr>
                <p14:cNvContentPartPr/>
                <p14:nvPr/>
              </p14:nvContentPartPr>
              <p14:xfrm>
                <a:off x="10559379" y="1658708"/>
                <a:ext cx="107640" cy="3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80974F-AA6E-DD12-1C30-612139C869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50379" y="1650068"/>
                  <a:ext cx="125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AB0379-6BED-0FD7-E5DA-DE4448CAF8A5}"/>
                    </a:ext>
                  </a:extLst>
                </p14:cNvPr>
                <p14:cNvContentPartPr/>
                <p14:nvPr/>
              </p14:nvContentPartPr>
              <p14:xfrm>
                <a:off x="10708779" y="1630628"/>
                <a:ext cx="81360" cy="139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AB0379-6BED-0FD7-E5DA-DE4448CAF8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00139" y="1621988"/>
                  <a:ext cx="9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278446-2879-73E0-7EFA-60631099D736}"/>
                    </a:ext>
                  </a:extLst>
                </p14:cNvPr>
                <p14:cNvContentPartPr/>
                <p14:nvPr/>
              </p14:nvContentPartPr>
              <p14:xfrm>
                <a:off x="10184979" y="1781108"/>
                <a:ext cx="9360" cy="12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278446-2879-73E0-7EFA-60631099D7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76339" y="1772108"/>
                  <a:ext cx="27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AC3BD5-3519-1C65-ED2C-DDA7C89114D1}"/>
                    </a:ext>
                  </a:extLst>
                </p14:cNvPr>
                <p14:cNvContentPartPr/>
                <p14:nvPr/>
              </p14:nvContentPartPr>
              <p14:xfrm>
                <a:off x="10185339" y="1770308"/>
                <a:ext cx="37800" cy="10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AC3BD5-3519-1C65-ED2C-DDA7C89114D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76699" y="1761668"/>
                  <a:ext cx="55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63985A-D84A-3FE1-5A71-9C0BD4A2A0AA}"/>
                    </a:ext>
                  </a:extLst>
                </p14:cNvPr>
                <p14:cNvContentPartPr/>
                <p14:nvPr/>
              </p14:nvContentPartPr>
              <p14:xfrm>
                <a:off x="10169499" y="1841228"/>
                <a:ext cx="66240" cy="19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63985A-D84A-3FE1-5A71-9C0BD4A2A0A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60499" y="1832228"/>
                  <a:ext cx="83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27ADA7-2699-F6DA-7C4D-1DAD1F861E21}"/>
                    </a:ext>
                  </a:extLst>
                </p14:cNvPr>
                <p14:cNvContentPartPr/>
                <p14:nvPr/>
              </p14:nvContentPartPr>
              <p14:xfrm>
                <a:off x="10304139" y="1733948"/>
                <a:ext cx="57600" cy="159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27ADA7-2699-F6DA-7C4D-1DAD1F861E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95139" y="1725308"/>
                  <a:ext cx="75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587B8C-049A-184C-A618-03B65A4EA01C}"/>
                    </a:ext>
                  </a:extLst>
                </p14:cNvPr>
                <p14:cNvContentPartPr/>
                <p14:nvPr/>
              </p14:nvContentPartPr>
              <p14:xfrm>
                <a:off x="10217379" y="1758068"/>
                <a:ext cx="46080" cy="7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587B8C-049A-184C-A618-03B65A4EA0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08379" y="1749068"/>
                  <a:ext cx="63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B26EA1-F93F-86C6-4219-0209894895A9}"/>
                    </a:ext>
                  </a:extLst>
                </p14:cNvPr>
                <p14:cNvContentPartPr/>
                <p14:nvPr/>
              </p14:nvContentPartPr>
              <p14:xfrm>
                <a:off x="10598259" y="1224548"/>
                <a:ext cx="24840" cy="142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B26EA1-F93F-86C6-4219-0209894895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89619" y="1215548"/>
                  <a:ext cx="42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EFD07E-C120-EA48-4960-515AA3B87339}"/>
                    </a:ext>
                  </a:extLst>
                </p14:cNvPr>
                <p14:cNvContentPartPr/>
                <p14:nvPr/>
              </p14:nvContentPartPr>
              <p14:xfrm>
                <a:off x="10606899" y="1227068"/>
                <a:ext cx="65880" cy="29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EFD07E-C120-EA48-4960-515AA3B8733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98259" y="1218428"/>
                  <a:ext cx="83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D1F1EB-4AC6-DBA9-9AB2-78BC1AA88B79}"/>
                    </a:ext>
                  </a:extLst>
                </p14:cNvPr>
                <p14:cNvContentPartPr/>
                <p14:nvPr/>
              </p14:nvContentPartPr>
              <p14:xfrm>
                <a:off x="10614819" y="1308788"/>
                <a:ext cx="68400" cy="2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D1F1EB-4AC6-DBA9-9AB2-78BC1AA88B7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05819" y="1300148"/>
                  <a:ext cx="8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B6E428-4324-DB34-74C5-3904244CE7BB}"/>
                    </a:ext>
                  </a:extLst>
                </p14:cNvPr>
                <p14:cNvContentPartPr/>
                <p14:nvPr/>
              </p14:nvContentPartPr>
              <p14:xfrm>
                <a:off x="10717779" y="1224548"/>
                <a:ext cx="16560" cy="128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B6E428-4324-DB34-74C5-3904244CE7B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09139" y="1215548"/>
                  <a:ext cx="3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B7E9BA-D7F8-A782-910C-2AB7E327EDDB}"/>
                    </a:ext>
                  </a:extLst>
                </p14:cNvPr>
                <p14:cNvContentPartPr/>
                <p14:nvPr/>
              </p14:nvContentPartPr>
              <p14:xfrm>
                <a:off x="10710219" y="1199708"/>
                <a:ext cx="103320" cy="70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B7E9BA-D7F8-A782-910C-2AB7E327EDD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701579" y="1191068"/>
                  <a:ext cx="120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C0C250-0110-7AC2-1442-AD3F595BD0C4}"/>
                    </a:ext>
                  </a:extLst>
                </p14:cNvPr>
                <p14:cNvContentPartPr/>
                <p14:nvPr/>
              </p14:nvContentPartPr>
              <p14:xfrm>
                <a:off x="10630659" y="1222028"/>
                <a:ext cx="68040" cy="34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C0C250-0110-7AC2-1442-AD3F595BD0C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22019" y="1213388"/>
                  <a:ext cx="85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002417-E8F5-99A4-2F01-9F48F13885B1}"/>
                    </a:ext>
                  </a:extLst>
                </p14:cNvPr>
                <p14:cNvContentPartPr/>
                <p14:nvPr/>
              </p14:nvContentPartPr>
              <p14:xfrm>
                <a:off x="10591059" y="1264148"/>
                <a:ext cx="24120" cy="158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002417-E8F5-99A4-2F01-9F48F13885B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2059" y="1255148"/>
                  <a:ext cx="4176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68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84A2B-A98F-FBF2-6EEA-22F2B6E7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36" y="0"/>
            <a:ext cx="900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3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D0A75-FD19-6F83-1F0E-6F3E4B6F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2342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A40FD-4ABC-622F-8A31-BABBC5A6504B}"/>
              </a:ext>
            </a:extLst>
          </p:cNvPr>
          <p:cNvSpPr txBox="1"/>
          <p:nvPr/>
        </p:nvSpPr>
        <p:spPr>
          <a:xfrm>
            <a:off x="8491993" y="938254"/>
            <a:ext cx="34747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LMRoman10-Regular"/>
              </a:rPr>
              <a:t>Class-specific performance is also important in medicine and biology,</a:t>
            </a:r>
          </a:p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LMRoman10-Regular"/>
              </a:rPr>
              <a:t>where the terms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LMRoman10-Italic"/>
              </a:rPr>
              <a:t>sensitivity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LMRoman10-Regular"/>
              </a:rPr>
              <a:t>and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LMRoman10-Italic"/>
              </a:rPr>
              <a:t>specificity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LMRoman10-Regular"/>
              </a:rPr>
              <a:t>characterize the performance of </a:t>
            </a:r>
            <a:r>
              <a:rPr lang="en-US" b="0" i="0" u="none" strike="noStrike" baseline="0" dirty="0">
                <a:solidFill>
                  <a:srgbClr val="5A5A5A"/>
                </a:solidFill>
                <a:latin typeface="LMRoman8-Regular"/>
              </a:rPr>
              <a:t>sensitivity</a:t>
            </a:r>
          </a:p>
          <a:p>
            <a:pPr algn="l"/>
            <a:r>
              <a:rPr lang="en-US" b="0" i="0" u="none" strike="noStrike" baseline="0" dirty="0">
                <a:solidFill>
                  <a:srgbClr val="5A5A5A"/>
                </a:solidFill>
                <a:latin typeface="LMRoman8-Regular"/>
              </a:rPr>
              <a:t>specificity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LMRoman10-Regular"/>
              </a:rPr>
              <a:t>a classifier or screening test. 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"/>
              </a:rPr>
              <a:t>In this case the sensitivity is the percentage of true defaulters that are identified; it equals 24.3 %. </a:t>
            </a:r>
          </a:p>
          <a:p>
            <a:pPr algn="l"/>
            <a:endParaRPr lang="en-US" dirty="0">
              <a:solidFill>
                <a:srgbClr val="000000"/>
              </a:solidFill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"/>
              </a:rPr>
              <a:t>The specificity is the percentage of non-defaulters that are correctly identified; it equals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(1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−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23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/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9667) = 99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8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"/>
              </a:rPr>
              <a:t>%.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AED8DE-D074-906F-C429-5A467FD556AA}"/>
                  </a:ext>
                </a:extLst>
              </p14:cNvPr>
              <p14:cNvContentPartPr/>
              <p14:nvPr/>
            </p14:nvContentPartPr>
            <p14:xfrm>
              <a:off x="8045859" y="6043868"/>
              <a:ext cx="271080" cy="588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AED8DE-D074-906F-C429-5A467FD556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6859" y="6034868"/>
                <a:ext cx="288720" cy="60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75B237E-0309-468C-D73E-E189D9FD4403}"/>
              </a:ext>
            </a:extLst>
          </p:cNvPr>
          <p:cNvGrpSpPr/>
          <p:nvPr/>
        </p:nvGrpSpPr>
        <p:grpSpPr>
          <a:xfrm>
            <a:off x="8541219" y="5844068"/>
            <a:ext cx="3402360" cy="1047960"/>
            <a:chOff x="8541219" y="5844068"/>
            <a:chExt cx="3402360" cy="10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B4F393-983C-74E9-F08C-E002AAA955B1}"/>
                    </a:ext>
                  </a:extLst>
                </p14:cNvPr>
                <p14:cNvContentPartPr/>
                <p14:nvPr/>
              </p14:nvContentPartPr>
              <p14:xfrm>
                <a:off x="8541219" y="5844068"/>
                <a:ext cx="614160" cy="20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B4F393-983C-74E9-F08C-E002AAA955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32579" y="5835068"/>
                  <a:ext cx="631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2DAA4B-A0D9-C363-E929-8A5A602654D4}"/>
                    </a:ext>
                  </a:extLst>
                </p14:cNvPr>
                <p14:cNvContentPartPr/>
                <p14:nvPr/>
              </p14:nvContentPartPr>
              <p14:xfrm>
                <a:off x="8927499" y="5877548"/>
                <a:ext cx="9720" cy="6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2DAA4B-A0D9-C363-E929-8A5A602654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18859" y="5868908"/>
                  <a:ext cx="27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CBAE1D-2839-B8A4-964B-39650A2DE80E}"/>
                    </a:ext>
                  </a:extLst>
                </p14:cNvPr>
                <p14:cNvContentPartPr/>
                <p14:nvPr/>
              </p14:nvContentPartPr>
              <p14:xfrm>
                <a:off x="9382179" y="5854148"/>
                <a:ext cx="411480" cy="37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CBAE1D-2839-B8A4-964B-39650A2DE8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3539" y="5845508"/>
                  <a:ext cx="429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8362E7-C621-8D7F-8C5C-59B2C2D2925B}"/>
                    </a:ext>
                  </a:extLst>
                </p14:cNvPr>
                <p14:cNvContentPartPr/>
                <p14:nvPr/>
              </p14:nvContentPartPr>
              <p14:xfrm>
                <a:off x="9364539" y="5908868"/>
                <a:ext cx="193680" cy="31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8362E7-C621-8D7F-8C5C-59B2C2D292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55899" y="5899868"/>
                  <a:ext cx="21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7B0D3-A5F7-FF75-CEF4-97F13E5F2966}"/>
                    </a:ext>
                  </a:extLst>
                </p14:cNvPr>
                <p14:cNvContentPartPr/>
                <p14:nvPr/>
              </p14:nvContentPartPr>
              <p14:xfrm>
                <a:off x="9898419" y="5862788"/>
                <a:ext cx="232200" cy="356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7B0D3-A5F7-FF75-CEF4-97F13E5F2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89779" y="5854148"/>
                  <a:ext cx="249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51369D-D37B-7D41-266E-F39D1FD18C9D}"/>
                    </a:ext>
                  </a:extLst>
                </p14:cNvPr>
                <p14:cNvContentPartPr/>
                <p14:nvPr/>
              </p14:nvContentPartPr>
              <p14:xfrm>
                <a:off x="10256619" y="5928668"/>
                <a:ext cx="610200" cy="16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51369D-D37B-7D41-266E-F39D1FD18C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47979" y="5919668"/>
                  <a:ext cx="627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ED1FF9-284A-3780-4D51-8AB1130DB981}"/>
                    </a:ext>
                  </a:extLst>
                </p14:cNvPr>
                <p14:cNvContentPartPr/>
                <p14:nvPr/>
              </p14:nvContentPartPr>
              <p14:xfrm>
                <a:off x="11119899" y="5958548"/>
                <a:ext cx="162360" cy="9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ED1FF9-284A-3780-4D51-8AB1130DB9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11259" y="5949908"/>
                  <a:ext cx="180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B803F7-DA8E-12CF-C307-7388FEF45238}"/>
                    </a:ext>
                  </a:extLst>
                </p14:cNvPr>
                <p14:cNvContentPartPr/>
                <p14:nvPr/>
              </p14:nvContentPartPr>
              <p14:xfrm>
                <a:off x="11268579" y="5860628"/>
                <a:ext cx="6480" cy="1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B803F7-DA8E-12CF-C307-7388FEF452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59939" y="5851988"/>
                  <a:ext cx="2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83919C-48CC-A346-4BC3-096122BB8E2F}"/>
                    </a:ext>
                  </a:extLst>
                </p14:cNvPr>
                <p14:cNvContentPartPr/>
                <p14:nvPr/>
              </p14:nvContentPartPr>
              <p14:xfrm>
                <a:off x="8706459" y="6355988"/>
                <a:ext cx="183240" cy="14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83919C-48CC-A346-4BC3-096122BB8E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97819" y="6347348"/>
                  <a:ext cx="20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2902C4-6756-25C6-6E39-3D99CE0A3E43}"/>
                    </a:ext>
                  </a:extLst>
                </p14:cNvPr>
                <p14:cNvContentPartPr/>
                <p14:nvPr/>
              </p14:nvContentPartPr>
              <p14:xfrm>
                <a:off x="8913099" y="6364268"/>
                <a:ext cx="163440" cy="118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2902C4-6756-25C6-6E39-3D99CE0A3E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04099" y="6355268"/>
                  <a:ext cx="181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697CF-B54C-DD23-21A6-E5BEE30708AD}"/>
                    </a:ext>
                  </a:extLst>
                </p14:cNvPr>
                <p14:cNvContentPartPr/>
                <p14:nvPr/>
              </p14:nvContentPartPr>
              <p14:xfrm>
                <a:off x="9047379" y="6372548"/>
                <a:ext cx="97560" cy="122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697CF-B54C-DD23-21A6-E5BEE30708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8379" y="6363548"/>
                  <a:ext cx="115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52A8AE-4FD6-DF9F-D334-0D7DBB4AB50A}"/>
                    </a:ext>
                  </a:extLst>
                </p14:cNvPr>
                <p14:cNvContentPartPr/>
                <p14:nvPr/>
              </p14:nvContentPartPr>
              <p14:xfrm>
                <a:off x="9325299" y="6369668"/>
                <a:ext cx="94320" cy="119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52A8AE-4FD6-DF9F-D334-0D7DBB4AB5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16659" y="6361028"/>
                  <a:ext cx="111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467F2B-5FEF-2160-4A30-6952309ABB2E}"/>
                    </a:ext>
                  </a:extLst>
                </p14:cNvPr>
                <p14:cNvContentPartPr/>
                <p14:nvPr/>
              </p14:nvContentPartPr>
              <p14:xfrm>
                <a:off x="9273459" y="6376868"/>
                <a:ext cx="157320" cy="115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467F2B-5FEF-2160-4A30-6952309ABB2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4459" y="6367868"/>
                  <a:ext cx="17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2A6446-CEF3-A4BC-8C2D-0AE28CAE2126}"/>
                    </a:ext>
                  </a:extLst>
                </p14:cNvPr>
                <p14:cNvContentPartPr/>
                <p14:nvPr/>
              </p14:nvContentPartPr>
              <p14:xfrm>
                <a:off x="9477939" y="6368588"/>
                <a:ext cx="60840" cy="11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2A6446-CEF3-A4BC-8C2D-0AE28CAE212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68939" y="6359948"/>
                  <a:ext cx="78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786315-81E1-BB91-4D7F-24C0E6772D49}"/>
                    </a:ext>
                  </a:extLst>
                </p14:cNvPr>
                <p14:cNvContentPartPr/>
                <p14:nvPr/>
              </p14:nvContentPartPr>
              <p14:xfrm>
                <a:off x="9427899" y="6361028"/>
                <a:ext cx="129600" cy="11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786315-81E1-BB91-4D7F-24C0E6772D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19259" y="6352028"/>
                  <a:ext cx="147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722B0A-1BBF-5CF6-BD84-08B94711E065}"/>
                    </a:ext>
                  </a:extLst>
                </p14:cNvPr>
                <p14:cNvContentPartPr/>
                <p14:nvPr/>
              </p14:nvContentPartPr>
              <p14:xfrm>
                <a:off x="9525099" y="6313148"/>
                <a:ext cx="112320" cy="278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722B0A-1BBF-5CF6-BD84-08B94711E0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16099" y="6304148"/>
                  <a:ext cx="129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8148CE-F08C-19C1-9FB0-4DDB19B613C5}"/>
                    </a:ext>
                  </a:extLst>
                </p14:cNvPr>
                <p14:cNvContentPartPr/>
                <p14:nvPr/>
              </p14:nvContentPartPr>
              <p14:xfrm>
                <a:off x="9668019" y="6388748"/>
                <a:ext cx="185760" cy="108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8148CE-F08C-19C1-9FB0-4DDB19B613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59019" y="6379748"/>
                  <a:ext cx="203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117007-39E4-895C-D97F-BB89C078C2AB}"/>
                    </a:ext>
                  </a:extLst>
                </p14:cNvPr>
                <p14:cNvContentPartPr/>
                <p14:nvPr/>
              </p14:nvContentPartPr>
              <p14:xfrm>
                <a:off x="9884379" y="6401708"/>
                <a:ext cx="86760" cy="11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117007-39E4-895C-D97F-BB89C078C2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75739" y="6393068"/>
                  <a:ext cx="104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340C909-B517-F920-8673-D4D30CF8AB7B}"/>
                    </a:ext>
                  </a:extLst>
                </p14:cNvPr>
                <p14:cNvContentPartPr/>
                <p14:nvPr/>
              </p14:nvContentPartPr>
              <p14:xfrm>
                <a:off x="9990579" y="6392708"/>
                <a:ext cx="44280" cy="102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40C909-B517-F920-8673-D4D30CF8AB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81939" y="6384068"/>
                  <a:ext cx="61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DAEE1B-7A8C-57AD-EE83-8B2D8F8733B7}"/>
                    </a:ext>
                  </a:extLst>
                </p14:cNvPr>
                <p14:cNvContentPartPr/>
                <p14:nvPr/>
              </p14:nvContentPartPr>
              <p14:xfrm>
                <a:off x="10034499" y="6351308"/>
                <a:ext cx="360" cy="1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DAEE1B-7A8C-57AD-EE83-8B2D8F8733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25499" y="6342668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8011F1-8F1E-58FD-DB77-00ABAA28358C}"/>
                    </a:ext>
                  </a:extLst>
                </p14:cNvPr>
                <p14:cNvContentPartPr/>
                <p14:nvPr/>
              </p14:nvContentPartPr>
              <p14:xfrm>
                <a:off x="10097859" y="6381908"/>
                <a:ext cx="136080" cy="111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8011F1-8F1E-58FD-DB77-00ABAA2835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88859" y="6373268"/>
                  <a:ext cx="153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D787FEA-01AF-A1D2-4C3A-62BC50FD4A2B}"/>
                    </a:ext>
                  </a:extLst>
                </p14:cNvPr>
                <p14:cNvContentPartPr/>
                <p14:nvPr/>
              </p14:nvContentPartPr>
              <p14:xfrm>
                <a:off x="10377219" y="6280748"/>
                <a:ext cx="308880" cy="291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D787FEA-01AF-A1D2-4C3A-62BC50FD4A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368219" y="6271748"/>
                  <a:ext cx="32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1618A0-2AF7-D038-6481-D8B325A18E34}"/>
                    </a:ext>
                  </a:extLst>
                </p14:cNvPr>
                <p14:cNvContentPartPr/>
                <p14:nvPr/>
              </p14:nvContentPartPr>
              <p14:xfrm>
                <a:off x="10725699" y="6384428"/>
                <a:ext cx="80280" cy="79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1618A0-2AF7-D038-6481-D8B325A18E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16699" y="6375428"/>
                  <a:ext cx="97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2E8AF3-FE27-0D5E-31CF-0AABC7D3DEC2}"/>
                    </a:ext>
                  </a:extLst>
                </p14:cNvPr>
                <p14:cNvContentPartPr/>
                <p14:nvPr/>
              </p14:nvContentPartPr>
              <p14:xfrm>
                <a:off x="10986339" y="6278228"/>
                <a:ext cx="112320" cy="177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2E8AF3-FE27-0D5E-31CF-0AABC7D3DE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77699" y="6269228"/>
                  <a:ext cx="129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13EE7E-0530-6A37-820E-AE0770BE25F3}"/>
                    </a:ext>
                  </a:extLst>
                </p14:cNvPr>
                <p14:cNvContentPartPr/>
                <p14:nvPr/>
              </p14:nvContentPartPr>
              <p14:xfrm>
                <a:off x="11060139" y="6323948"/>
                <a:ext cx="219960" cy="13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13EE7E-0530-6A37-820E-AE0770BE25F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51499" y="6314948"/>
                  <a:ext cx="237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5398E9-A8A2-2D7F-707D-7AC284355615}"/>
                    </a:ext>
                  </a:extLst>
                </p14:cNvPr>
                <p14:cNvContentPartPr/>
                <p14:nvPr/>
              </p14:nvContentPartPr>
              <p14:xfrm>
                <a:off x="11298459" y="6400628"/>
                <a:ext cx="43200" cy="8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5398E9-A8A2-2D7F-707D-7AC28435561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89819" y="6391628"/>
                  <a:ext cx="60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6321FA-77D6-5092-4097-CDB44827C5A4}"/>
                    </a:ext>
                  </a:extLst>
                </p14:cNvPr>
                <p14:cNvContentPartPr/>
                <p14:nvPr/>
              </p14:nvContentPartPr>
              <p14:xfrm>
                <a:off x="11256339" y="6416468"/>
                <a:ext cx="42480" cy="75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6321FA-77D6-5092-4097-CDB44827C5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47339" y="6407828"/>
                  <a:ext cx="60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B21E14-7A34-23B9-D811-21D4FB4F717A}"/>
                    </a:ext>
                  </a:extLst>
                </p14:cNvPr>
                <p14:cNvContentPartPr/>
                <p14:nvPr/>
              </p14:nvContentPartPr>
              <p14:xfrm>
                <a:off x="11346339" y="6359588"/>
                <a:ext cx="360" cy="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B21E14-7A34-23B9-D811-21D4FB4F71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37339" y="6350588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9BAF98-E8D8-ED89-BEEF-A473234C8D2A}"/>
                    </a:ext>
                  </a:extLst>
                </p14:cNvPr>
                <p14:cNvContentPartPr/>
                <p14:nvPr/>
              </p14:nvContentPartPr>
              <p14:xfrm>
                <a:off x="11374779" y="6305228"/>
                <a:ext cx="67320" cy="155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9BAF98-E8D8-ED89-BEEF-A473234C8D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366139" y="6296588"/>
                  <a:ext cx="84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3EE529-F069-C4F7-98BF-300C49876B56}"/>
                    </a:ext>
                  </a:extLst>
                </p14:cNvPr>
                <p14:cNvContentPartPr/>
                <p14:nvPr/>
              </p14:nvContentPartPr>
              <p14:xfrm>
                <a:off x="11346339" y="6385868"/>
                <a:ext cx="212760" cy="15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3EE529-F069-C4F7-98BF-300C49876B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37339" y="6377228"/>
                  <a:ext cx="230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0123AE5-B5D2-D86C-240B-B474509847F3}"/>
                    </a:ext>
                  </a:extLst>
                </p14:cNvPr>
                <p14:cNvContentPartPr/>
                <p14:nvPr/>
              </p14:nvContentPartPr>
              <p14:xfrm>
                <a:off x="11606979" y="6272108"/>
                <a:ext cx="153720" cy="203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0123AE5-B5D2-D86C-240B-B474509847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97979" y="6263468"/>
                  <a:ext cx="171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0E7D36-F201-D393-2016-E193FD4AA357}"/>
                    </a:ext>
                  </a:extLst>
                </p14:cNvPr>
                <p14:cNvContentPartPr/>
                <p14:nvPr/>
              </p14:nvContentPartPr>
              <p14:xfrm>
                <a:off x="11743779" y="6267788"/>
                <a:ext cx="199800" cy="200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0E7D36-F201-D393-2016-E193FD4AA3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735139" y="6259148"/>
                  <a:ext cx="217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1B82FC-386A-BAE8-33D8-5D95E2BCEBE1}"/>
                    </a:ext>
                  </a:extLst>
                </p14:cNvPr>
                <p14:cNvContentPartPr/>
                <p14:nvPr/>
              </p14:nvContentPartPr>
              <p14:xfrm>
                <a:off x="9747579" y="6676748"/>
                <a:ext cx="791280" cy="215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1B82FC-386A-BAE8-33D8-5D95E2BCEB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38579" y="6668108"/>
                  <a:ext cx="808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FAF5AE-72F3-0003-01CB-14A08AED1817}"/>
                    </a:ext>
                  </a:extLst>
                </p14:cNvPr>
                <p14:cNvContentPartPr/>
                <p14:nvPr/>
              </p14:nvContentPartPr>
              <p14:xfrm>
                <a:off x="10645779" y="6639402"/>
                <a:ext cx="64440" cy="118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FAF5AE-72F3-0003-01CB-14A08AED18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6779" y="6630762"/>
                  <a:ext cx="82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633A59-FC31-BB5B-0CE8-1D3D187A02F4}"/>
                    </a:ext>
                  </a:extLst>
                </p14:cNvPr>
                <p14:cNvContentPartPr/>
                <p14:nvPr/>
              </p14:nvContentPartPr>
              <p14:xfrm>
                <a:off x="10640379" y="6814362"/>
                <a:ext cx="22680" cy="1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633A59-FC31-BB5B-0CE8-1D3D187A02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31739" y="6805362"/>
                  <a:ext cx="4032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50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4C34F4-A959-78F7-47F2-A27DAAC2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4" b="17114"/>
          <a:stretch/>
        </p:blipFill>
        <p:spPr>
          <a:xfrm>
            <a:off x="7687470" y="278296"/>
            <a:ext cx="4504530" cy="39279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4EB729-F7FA-1AA5-80C8-00F4551799DC}"/>
                  </a:ext>
                </a:extLst>
              </p14:cNvPr>
              <p14:cNvContentPartPr/>
              <p14:nvPr/>
            </p14:nvContentPartPr>
            <p14:xfrm>
              <a:off x="9708339" y="305298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4EB729-F7FA-1AA5-80C8-00F4551799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9699" y="304434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A6D7E4-5C19-C7B3-4358-CA0917C24BF2}"/>
              </a:ext>
            </a:extLst>
          </p:cNvPr>
          <p:cNvSpPr txBox="1"/>
          <p:nvPr/>
        </p:nvSpPr>
        <p:spPr>
          <a:xfrm>
            <a:off x="188774" y="513831"/>
            <a:ext cx="74986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A ROC curve for the LDA classifier on the </a:t>
            </a:r>
            <a:r>
              <a:rPr lang="en-US" sz="2000" b="0" i="0" u="none" strike="noStrike" baseline="0" dirty="0">
                <a:solidFill>
                  <a:srgbClr val="8D0000"/>
                </a:solidFill>
                <a:latin typeface="LMMono9-Regular"/>
              </a:rPr>
              <a:t>Default </a:t>
            </a:r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data. </a:t>
            </a:r>
          </a:p>
          <a:p>
            <a:pPr algn="l"/>
            <a:endParaRPr lang="en-US" sz="2000" b="0" i="1" u="none" strike="noStrike" baseline="0" dirty="0">
              <a:solidFill>
                <a:srgbClr val="000000"/>
              </a:solidFill>
              <a:latin typeface="LMRoman9-Italic"/>
            </a:endParaRP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It traces out two types of error as we vary the threshold value for the posterior probability of default. The actual thresholds are not shown. </a:t>
            </a:r>
          </a:p>
          <a:p>
            <a:pPr algn="l"/>
            <a:endParaRPr lang="en-US" sz="2000" b="0" i="1" u="none" strike="noStrike" baseline="0" dirty="0">
              <a:solidFill>
                <a:srgbClr val="000000"/>
              </a:solidFill>
              <a:latin typeface="LMRoman9-Italic"/>
            </a:endParaRP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The true positive rate is the sensitivity: the fraction of defaulters that are correctly identified, using a given threshold value. </a:t>
            </a:r>
          </a:p>
          <a:p>
            <a:pPr algn="l"/>
            <a:endParaRPr lang="en-US" sz="2000" b="0" i="1" u="none" strike="noStrike" baseline="0" dirty="0">
              <a:solidFill>
                <a:srgbClr val="000000"/>
              </a:solidFill>
              <a:latin typeface="LMRoman9-Italic"/>
            </a:endParaRP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The false positive rate is 1-specificity: the fraction of</a:t>
            </a: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non-defaulters that we classify incorrectly as defaulters, using that same threshold value. </a:t>
            </a:r>
          </a:p>
          <a:p>
            <a:pPr algn="l"/>
            <a:endParaRPr lang="en-US" sz="2000" b="0" i="1" u="none" strike="noStrike" baseline="0" dirty="0">
              <a:solidFill>
                <a:srgbClr val="000000"/>
              </a:solidFill>
              <a:latin typeface="LMRoman9-Italic"/>
            </a:endParaRP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The ideal ROC curve hugs the top left corner, indicating a high true positive rate and a low false positive rate. </a:t>
            </a:r>
          </a:p>
          <a:p>
            <a:pPr algn="l"/>
            <a:endParaRPr lang="en-US" sz="2000" b="0" i="1" u="none" strike="noStrike" baseline="0" dirty="0">
              <a:solidFill>
                <a:srgbClr val="000000"/>
              </a:solidFill>
              <a:latin typeface="LMRoman9-Italic"/>
            </a:endParaRPr>
          </a:p>
          <a:p>
            <a:pPr algn="l"/>
            <a:r>
              <a:rPr lang="en-US" sz="2000" b="0" i="1" u="none" strike="noStrike" baseline="0" dirty="0">
                <a:solidFill>
                  <a:srgbClr val="000000"/>
                </a:solidFill>
                <a:latin typeface="LMRoman9-Italic"/>
              </a:rPr>
              <a:t>The dotted line represents the “no information” classifier; this is what we would expect if student status and credit card balance are not associated with probability of default.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EC83E-4BFF-984B-A3CB-EB38A30C98B5}"/>
              </a:ext>
            </a:extLst>
          </p:cNvPr>
          <p:cNvSpPr txBox="1"/>
          <p:nvPr/>
        </p:nvSpPr>
        <p:spPr>
          <a:xfrm>
            <a:off x="8314413" y="4628745"/>
            <a:ext cx="3397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Sometimes we use the </a:t>
            </a:r>
            <a:r>
              <a:rPr lang="en-US" sz="1800" b="0" i="0" u="none" strike="noStrike" baseline="0" dirty="0">
                <a:solidFill>
                  <a:srgbClr val="009A00"/>
                </a:solidFill>
                <a:latin typeface="CMTI10"/>
              </a:rPr>
              <a:t>AUC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or </a:t>
            </a:r>
            <a:r>
              <a:rPr lang="en-US" sz="1800" b="0" i="0" u="none" strike="noStrike" baseline="0" dirty="0">
                <a:solidFill>
                  <a:srgbClr val="009A00"/>
                </a:solidFill>
                <a:latin typeface="CMTI10"/>
              </a:rPr>
              <a:t>area under the curve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summarize the overall performance. Higher </a:t>
            </a:r>
            <a:r>
              <a:rPr lang="en-US" sz="1800" b="0" i="0" u="none" strike="noStrike" baseline="0" dirty="0">
                <a:solidFill>
                  <a:srgbClr val="009A00"/>
                </a:solidFill>
                <a:latin typeface="CMTI10"/>
              </a:rPr>
              <a:t>AUC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R10"/>
              </a:rPr>
              <a:t>is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5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E1A8-D423-D68F-145B-CCD2E010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0254-2E0F-E4AA-861F-192FABA1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Thomas Bayes was a famous mathematician whose name represents a big subfield of statistical and probabilistic modeling.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Here we focus on a simple result, known as Bayes theorem</a:t>
            </a:r>
          </a:p>
          <a:p>
            <a:pPr algn="l"/>
            <a:endParaRPr lang="en-US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algn="l"/>
            <a:endParaRPr lang="en-US" sz="1800" dirty="0">
              <a:latin typeface="CMR10"/>
            </a:endParaRPr>
          </a:p>
          <a:p>
            <a:pPr algn="l"/>
            <a:endParaRPr lang="en-US" sz="1800" b="0" i="0" u="none" strike="noStrike" baseline="0" dirty="0">
              <a:latin typeface="CMR10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latin typeface="CMR10"/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C7D4-C8A8-9B22-60FA-7429A917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00" y="2840465"/>
            <a:ext cx="6311393" cy="89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10B3E-6C52-F046-4095-A57ABE1C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46" y="3635360"/>
            <a:ext cx="8042711" cy="29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04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4EC2B-E484-2DC4-AD0F-62ECF27C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6" y="230588"/>
            <a:ext cx="10700793" cy="6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1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5B526-9B2D-9B24-8B94-FEDCD721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8" y="0"/>
            <a:ext cx="9291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1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Gen.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Classifn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 using Gaussian Class-conditionals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generative classification model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Assume each class-conditional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to be a Gaussian</a:t>
                </a:r>
                <a:endParaRPr lang="en-IN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Class prior is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multinoulli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(we already saw):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Let’s denote the parameters of the model collectively by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GB" sz="2600" dirty="0">
                            <a:latin typeface="Abadi Extra Light" panose="020B0204020104020204" pitchFamily="34" charset="0"/>
                          </a:rPr>
                          <m:t> 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Can estimate these using MLE/MAP/Bayesian inference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Already saw the MLE solution for 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2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(can also do MAP)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MLE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0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>
                    <a:solidFill>
                      <a:srgbClr val="B806AB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180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000" dirty="0">
                    <a:solidFill>
                      <a:srgbClr val="B806AB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000" i="1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200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IN" sz="2000" i="1">
                                    <a:solidFill>
                                      <a:srgbClr val="B806A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2000" i="1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IN" sz="2000" b="0" i="1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using point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est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(MLE/MAP) for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predictive distribution will be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F155-ACE4-473F-829F-674C24BDEC32}"/>
                  </a:ext>
                </a:extLst>
              </p:cNvPr>
              <p:cNvSpPr txBox="1"/>
              <p:nvPr/>
            </p:nvSpPr>
            <p:spPr>
              <a:xfrm>
                <a:off x="1604256" y="2434239"/>
                <a:ext cx="6335965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I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29F155-ACE4-473F-829F-674C24BD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56" y="2434239"/>
                <a:ext cx="6335965" cy="7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284C03-8C47-4136-98B1-953E72921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421" y="5902855"/>
            <a:ext cx="6115050" cy="925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F44BA-CEE2-4043-8390-1B69728534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7307" y="2059414"/>
            <a:ext cx="1004822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28EF77E-D1F3-4702-8188-8FC709EC52D6}"/>
              </a:ext>
            </a:extLst>
          </p:cNvPr>
          <p:cNvSpPr/>
          <p:nvPr/>
        </p:nvSpPr>
        <p:spPr>
          <a:xfrm>
            <a:off x="9039294" y="2176389"/>
            <a:ext cx="1867495" cy="965223"/>
          </a:xfrm>
          <a:prstGeom prst="wedgeRectCallout">
            <a:avLst>
              <a:gd name="adj1" fmla="val 65762"/>
              <a:gd name="adj2" fmla="val -1744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Since the Gaussian’s covariance models its shape, we can learn the shape of each class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BBE79A-0939-4D06-850F-D7A9A87CB25A}"/>
              </a:ext>
            </a:extLst>
          </p:cNvPr>
          <p:cNvSpPr/>
          <p:nvPr/>
        </p:nvSpPr>
        <p:spPr>
          <a:xfrm>
            <a:off x="9973041" y="1040236"/>
            <a:ext cx="1867495" cy="965223"/>
          </a:xfrm>
          <a:prstGeom prst="wedgeRectCallout">
            <a:avLst>
              <a:gd name="adj1" fmla="val -46447"/>
              <a:gd name="adj2" fmla="val 6741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benefit of modeling each class by a distribution (recall that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LwP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had issues)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7048855-AAD5-45E5-9081-7C649106329C}"/>
              </a:ext>
            </a:extLst>
          </p:cNvPr>
          <p:cNvSpPr/>
          <p:nvPr/>
        </p:nvSpPr>
        <p:spPr>
          <a:xfrm>
            <a:off x="9039294" y="5029583"/>
            <a:ext cx="2380884" cy="748639"/>
          </a:xfrm>
          <a:prstGeom prst="wedgeRectCallout">
            <a:avLst>
              <a:gd name="adj1" fmla="val -62048"/>
              <a:gd name="adj2" fmla="val -233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Exercise: Try to derive this. I will provide a separate note containing the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82ACBE-5317-426B-9962-1353BE6A348A}"/>
                  </a:ext>
                </a:extLst>
              </p:cNvPr>
              <p:cNvSpPr/>
              <p:nvPr/>
            </p:nvSpPr>
            <p:spPr>
              <a:xfrm>
                <a:off x="413814" y="5939679"/>
                <a:ext cx="2380884" cy="839189"/>
              </a:xfrm>
              <a:prstGeom prst="wedgeRectCallout">
                <a:avLst>
                  <a:gd name="adj1" fmla="val 60771"/>
                  <a:gd name="adj2" fmla="val 1223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predict the most likely class for the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by comparing these probabilities for all values of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FB82ACBE-5317-426B-9962-1353BE6A3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14" y="5939679"/>
                <a:ext cx="2380884" cy="839189"/>
              </a:xfrm>
              <a:prstGeom prst="wedgeRectCallout">
                <a:avLst>
                  <a:gd name="adj1" fmla="val 60771"/>
                  <a:gd name="adj2" fmla="val 12238"/>
                </a:avLst>
              </a:prstGeom>
              <a:blipFill>
                <a:blip r:embed="rId9"/>
                <a:stretch>
                  <a:fillRect l="-457" t="-6383" b="-1205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74F9A3C-8FD2-4E94-B448-47DBBC52C10C}"/>
              </a:ext>
            </a:extLst>
          </p:cNvPr>
          <p:cNvSpPr/>
          <p:nvPr/>
        </p:nvSpPr>
        <p:spPr>
          <a:xfrm>
            <a:off x="9526038" y="5823497"/>
            <a:ext cx="2380884" cy="965223"/>
          </a:xfrm>
          <a:prstGeom prst="wedgeRectCallout">
            <a:avLst>
              <a:gd name="adj1" fmla="val -62448"/>
              <a:gd name="adj2" fmla="val 188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 that the exponent has a </a:t>
            </a:r>
            <a:r>
              <a:rPr lang="en-IN" sz="14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Mahalanobis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 distance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like term. Also, accounts for the </a:t>
            </a:r>
            <a:r>
              <a:rPr lang="en-IN" sz="1400" dirty="0">
                <a:solidFill>
                  <a:srgbClr val="00B050"/>
                </a:solidFill>
                <a:latin typeface="Abadi Extra Light" panose="020B0204020104020204" pitchFamily="34" charset="0"/>
              </a:rPr>
              <a:t>fraction of training examples in class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76D81F3D-AEC5-4E1C-B6B6-097BF663B9A1}"/>
                  </a:ext>
                </a:extLst>
              </p:cNvPr>
              <p:cNvSpPr/>
              <p:nvPr/>
            </p:nvSpPr>
            <p:spPr>
              <a:xfrm>
                <a:off x="9208805" y="4211142"/>
                <a:ext cx="2631731" cy="748639"/>
              </a:xfrm>
              <a:prstGeom prst="wedgeRectCallout">
                <a:avLst>
                  <a:gd name="adj1" fmla="val 525"/>
                  <a:gd name="adj2" fmla="val 6440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also do MAP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using a Gaussian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inverse Wishart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76D81F3D-AEC5-4E1C-B6B6-097BF663B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805" y="4211142"/>
                <a:ext cx="2631731" cy="748639"/>
              </a:xfrm>
              <a:prstGeom prst="wedgeRectCallout">
                <a:avLst>
                  <a:gd name="adj1" fmla="val 525"/>
                  <a:gd name="adj2" fmla="val 64403"/>
                </a:avLst>
              </a:prstGeom>
              <a:blipFill>
                <a:blip r:embed="rId10"/>
                <a:stretch>
                  <a:fillRect l="-46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55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864"/>
    </mc:Choice>
    <mc:Fallback xmlns="">
      <p:transition spd="slow" advTm="55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Decision Boundary with Gaussian Class-Conditional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As we saw, the prediction rule when using Gaussian class-conditional</a:t>
            </a:r>
            <a:endParaRPr lang="en-GB" sz="2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8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dirty="0"/>
              <a:t>           </a:t>
            </a: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The decision boundary between any pair of classes will be a </a:t>
            </a:r>
            <a:r>
              <a:rPr lang="en-GB" sz="2600" b="1" dirty="0">
                <a:solidFill>
                  <a:srgbClr val="A21C8C"/>
                </a:solidFill>
                <a:latin typeface="Abadi Extra Light" panose="020B0204020104020204" pitchFamily="34" charset="0"/>
              </a:rPr>
              <a:t>quadratic curve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DF9D8-BC71-4FE5-BE7C-8B297AD8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652588"/>
            <a:ext cx="75342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E84392-352B-4EE4-808E-8CD8CE0D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533775"/>
            <a:ext cx="3371850" cy="261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CFF80-B5BA-4BDD-9AAD-42AA3BA92A32}"/>
                  </a:ext>
                </a:extLst>
              </p:cNvPr>
              <p:cNvSpPr txBox="1"/>
              <p:nvPr/>
            </p:nvSpPr>
            <p:spPr>
              <a:xfrm>
                <a:off x="3867151" y="3533775"/>
                <a:ext cx="813871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Reason: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For any two classes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at the decision boundary, we will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. Comparing </a:t>
                </a:r>
                <a:r>
                  <a:rPr lang="en-GB" sz="2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their logs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and ignoring terms that don’t contain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can easily see that</a:t>
                </a: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r>
                  <a:rPr lang="en-GB" sz="2400" dirty="0">
                    <a:latin typeface="Abadi Extra Light" panose="020B0204020104020204" pitchFamily="34" charset="0"/>
                  </a:rPr>
                  <a:t>Decision boundary contains all inputs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that satisfy the above</a:t>
                </a:r>
              </a:p>
              <a:p>
                <a:r>
                  <a:rPr lang="en-GB" sz="2400" dirty="0">
                    <a:latin typeface="Abadi Extra Light" panose="020B0204020104020204" pitchFamily="34" charset="0"/>
                  </a:rPr>
                  <a:t>This is a </a:t>
                </a:r>
                <a:r>
                  <a:rPr lang="en-GB" sz="24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quadratic function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(this model is sometimes referred to </a:t>
                </a:r>
                <a:r>
                  <a:rPr lang="en-GB" sz="2400" dirty="0">
                    <a:solidFill>
                      <a:srgbClr val="B806AB"/>
                    </a:solidFill>
                    <a:latin typeface="Abadi Extra Light" panose="020B0204020104020204" pitchFamily="34" charset="0"/>
                  </a:rPr>
                  <a:t>Quadratic Discriminant Analysis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CFF80-B5BA-4BDD-9AAD-42AA3BA9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1" y="3533775"/>
                <a:ext cx="8138712" cy="3046988"/>
              </a:xfrm>
              <a:prstGeom prst="rect">
                <a:avLst/>
              </a:prstGeom>
              <a:blipFill>
                <a:blip r:embed="rId7"/>
                <a:stretch>
                  <a:fillRect l="-1124" t="-1800" r="-1124" b="-3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65C779-8E56-428F-9E46-F4BFEAC06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773596"/>
            <a:ext cx="6410325" cy="4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01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89"/>
    </mc:Choice>
    <mc:Fallback xmlns="">
      <p:transition spd="slow" advTm="218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7A9B-5D54-4374-8658-7BCFF5C0AF49}"/>
                  </a:ext>
                </a:extLst>
              </p:cNvPr>
              <p:cNvSpPr txBox="1"/>
              <p:nvPr/>
            </p:nvSpPr>
            <p:spPr>
              <a:xfrm>
                <a:off x="3321301" y="2235205"/>
                <a:ext cx="8799224" cy="2432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Abadi Extra Light" panose="020B0204020104020204" pitchFamily="34" charset="0"/>
                  </a:rPr>
                  <a:t>Reason: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Again using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comparing their logs and ignoring terms that don’t contain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we have</a:t>
                </a: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r>
                  <a:rPr lang="en-GB" dirty="0">
                    <a:latin typeface="Abadi Extra Light" panose="020B0204020104020204" pitchFamily="34" charset="0"/>
                  </a:rPr>
                  <a:t>Quadratic terms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will cancel out; only linear terms will remain; hence decision boundary will be a linear function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 (Exercise: </a:t>
                </a:r>
                <a:r>
                  <a:rPr lang="en-GB" dirty="0">
                    <a:latin typeface="Abadi Extra Light" panose="020B0204020104020204" pitchFamily="34" charset="0"/>
                  </a:rPr>
                  <a:t>Verify that we can indeed write the decision boundary between this pair of classes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GB" b="1" dirty="0"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7A9B-5D54-4374-8658-7BCFF5C0A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1" y="2235205"/>
                <a:ext cx="8799224" cy="2432204"/>
              </a:xfrm>
              <a:prstGeom prst="rect">
                <a:avLst/>
              </a:prstGeom>
              <a:blipFill>
                <a:blip r:embed="rId5"/>
                <a:stretch>
                  <a:fillRect l="-1109" t="-2256" r="-1178" b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Decision Boundary with Gaussian Class-Conditional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Assume all classes are modeled using the same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 this case, the decision boundary b/w any pair of classes will be </a:t>
                </a:r>
                <a:r>
                  <a:rPr lang="en-GB" sz="2600" b="1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linear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6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9F7E3380-F670-4732-A656-CE9963F9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30" y="3068181"/>
            <a:ext cx="63341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E79C67-CC26-4F4A-9295-F517C34A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3" y="2355932"/>
            <a:ext cx="27051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1E123C0-36BB-4B8E-BBCC-B0FE7B5F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65" y="4828948"/>
            <a:ext cx="5114925" cy="19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6F9C19-13B3-4707-84F2-FE2246516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987" y="4761991"/>
            <a:ext cx="1004822" cy="965223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FCBF97C-2CE2-40E5-A5AD-359AFA3B1F71}"/>
              </a:ext>
            </a:extLst>
          </p:cNvPr>
          <p:cNvSpPr/>
          <p:nvPr/>
        </p:nvSpPr>
        <p:spPr>
          <a:xfrm>
            <a:off x="6732251" y="4908479"/>
            <a:ext cx="3533774" cy="1538768"/>
          </a:xfrm>
          <a:prstGeom prst="wedgeRectCallout">
            <a:avLst>
              <a:gd name="adj1" fmla="val 63434"/>
              <a:gd name="adj2" fmla="val -3110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If we assume the covariance matrices of the assumed Gaussian class-conditionals for any pair of classes to be equal, then the learned separation boundary b/w this pair of classes will be linear; otherwise, quadratic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as shown in the figure on left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8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51"/>
    </mc:Choice>
    <mc:Fallback xmlns="">
      <p:transition spd="slow" advTm="270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1E38A-F184-C12F-367C-25CA8C7B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27" y="0"/>
            <a:ext cx="8589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32FD0-E48D-1927-6CC3-931E086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94" y="0"/>
            <a:ext cx="890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4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Some Comments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simple but powerful approach to probabilistic classification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Especially easy to learn if class-conditionals are simple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E.g., Gaussian with diagonal covariances ⇒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Gaussian naïve Bayes</a:t>
                </a:r>
              </a:p>
              <a:p>
                <a:pPr marL="457200" lvl="1" indent="0">
                  <a:buNone/>
                </a:pPr>
                <a:endParaRPr lang="en-GB" sz="2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Another popular model is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multinomial naïve  Bayes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(widely used for document classification)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naïve Bayes assumption: features are conditional independent given class label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choose the form of class-conditionals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based on the type of inputs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handle missing data (e.g., if some part of the input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missing) or missing labels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Generative models are also useful for </a:t>
                </a:r>
                <a:r>
                  <a:rPr lang="en-GB" dirty="0" err="1">
                    <a:latin typeface="Abadi Extra Light" panose="020B0204020104020204" pitchFamily="34" charset="0"/>
                  </a:rPr>
                  <a:t>unsup</a:t>
                </a:r>
                <a:r>
                  <a:rPr lang="en-GB" dirty="0">
                    <a:latin typeface="Abadi Extra Light" panose="020B0204020104020204" pitchFamily="34" charset="0"/>
                  </a:rPr>
                  <a:t>. and semi-sup. learning</a:t>
                </a: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51E3E3-9C2C-492F-8984-5775258C2801}"/>
                  </a:ext>
                </a:extLst>
              </p:cNvPr>
              <p:cNvSpPr txBox="1"/>
              <p:nvPr/>
            </p:nvSpPr>
            <p:spPr>
              <a:xfrm>
                <a:off x="1930159" y="3685452"/>
                <a:ext cx="4904932" cy="44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51E3E3-9C2C-492F-8984-5775258C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59" y="3685452"/>
                <a:ext cx="4904932" cy="44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7C8738AB-A4CB-4F89-8C17-5E3CE9D99A73}"/>
                  </a:ext>
                </a:extLst>
              </p:cNvPr>
              <p:cNvSpPr/>
              <p:nvPr/>
            </p:nvSpPr>
            <p:spPr>
              <a:xfrm>
                <a:off x="7525085" y="3504997"/>
                <a:ext cx="4149983" cy="981278"/>
              </a:xfrm>
              <a:prstGeom prst="wedgeRectCallout">
                <a:avLst>
                  <a:gd name="adj1" fmla="val -56840"/>
                  <a:gd name="adj2" fmla="val -1348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Benefit: Instead of estimating a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-dim distribution which may be hard (if we don’t have enough data), we will estimate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one-dim distributions (much simpler task)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7C8738AB-A4CB-4F89-8C17-5E3CE9D99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085" y="3504997"/>
                <a:ext cx="4149983" cy="981278"/>
              </a:xfrm>
              <a:prstGeom prst="wedgeRectCallout">
                <a:avLst>
                  <a:gd name="adj1" fmla="val -56840"/>
                  <a:gd name="adj2" fmla="val -13482"/>
                </a:avLst>
              </a:prstGeom>
              <a:blipFill>
                <a:blip r:embed="rId7"/>
                <a:stretch>
                  <a:fillRect t="-5488" r="-1501" b="-1097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F61442E-E6CF-44A7-9EF0-14DAA9BF9219}"/>
              </a:ext>
            </a:extLst>
          </p:cNvPr>
          <p:cNvSpPr/>
          <p:nvPr/>
        </p:nvSpPr>
        <p:spPr>
          <a:xfrm>
            <a:off x="3089177" y="4910618"/>
            <a:ext cx="2435324" cy="333578"/>
          </a:xfrm>
          <a:prstGeom prst="wedgeRectCallout">
            <a:avLst>
              <a:gd name="adj1" fmla="val -55275"/>
              <a:gd name="adj2" fmla="val 493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such methods later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78E6E4D-9099-4B96-B260-5B43EC959072}"/>
              </a:ext>
            </a:extLst>
          </p:cNvPr>
          <p:cNvSpPr/>
          <p:nvPr/>
        </p:nvSpPr>
        <p:spPr>
          <a:xfrm>
            <a:off x="9099452" y="5560425"/>
            <a:ext cx="2435324" cy="333578"/>
          </a:xfrm>
          <a:prstGeom prst="wedgeRectCallout">
            <a:avLst>
              <a:gd name="adj1" fmla="val -55275"/>
              <a:gd name="adj2" fmla="val 493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see such methods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2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73"/>
    </mc:Choice>
    <mc:Fallback xmlns="">
      <p:transition spd="slow" advTm="203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0964-5462-4490-5C3E-193CDB2F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classifiers: LDA, QDA, Naïve Bayes,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3F4D-873B-E283-C8AD-7AE79353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using: 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LDA, like logistic regression, assumes that the log odds of the posterior probabilities is linear in </a:t>
            </a:r>
            <a:r>
              <a:rPr lang="en-US" sz="1800" b="0" i="0" u="none" strike="noStrike" baseline="0" dirty="0">
                <a:latin typeface="CMMI10"/>
              </a:rPr>
              <a:t>x</a:t>
            </a:r>
            <a:r>
              <a:rPr lang="en-US" sz="1800" b="0" i="0" u="none" strike="noStrike" baseline="0" dirty="0">
                <a:latin typeface="LMRoman10-Regular"/>
              </a:rPr>
              <a:t>.</a:t>
            </a:r>
          </a:p>
          <a:p>
            <a:pPr marL="0" indent="0" algn="l">
              <a:buNone/>
            </a:pPr>
            <a:r>
              <a:rPr lang="en-US" sz="1800" dirty="0">
                <a:latin typeface="LMRoman10-Regular"/>
              </a:rPr>
              <a:t>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BFA72-8794-C60C-7A8D-7F120DE4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23" y="1561946"/>
            <a:ext cx="3836020" cy="1014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35A38-D066-25FA-9656-B37A646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45" y="3140231"/>
            <a:ext cx="2185639" cy="1070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13663-C470-0455-4AB2-C774A645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829" y="3279816"/>
            <a:ext cx="6200078" cy="568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9C2AE-3086-D429-E73D-B83366677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196" y="3983320"/>
            <a:ext cx="490654" cy="390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79CA6-763F-1474-1FA1-79884F8A3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652" y="3987351"/>
            <a:ext cx="1962615" cy="390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D3BFB5-961A-99BD-EA56-9F8F6BAA43E8}"/>
                  </a:ext>
                </a:extLst>
              </p:cNvPr>
              <p:cNvSpPr txBox="1"/>
              <p:nvPr/>
            </p:nvSpPr>
            <p:spPr>
              <a:xfrm>
                <a:off x="5519628" y="3995368"/>
                <a:ext cx="2489024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component of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D3BFB5-961A-99BD-EA56-9F8F6BAA4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28" y="3995368"/>
                <a:ext cx="2489024" cy="378245"/>
              </a:xfrm>
              <a:prstGeom prst="rect">
                <a:avLst/>
              </a:prstGeom>
              <a:blipFill>
                <a:blip r:embed="rId7"/>
                <a:stretch>
                  <a:fillRect l="-733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E53A4DD-FFFB-3877-0063-CC0C15747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961" y="4800677"/>
            <a:ext cx="8207298" cy="11485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B868B-C445-1C48-7961-A3E5CA2C902B}"/>
              </a:ext>
            </a:extLst>
          </p:cNvPr>
          <p:cNvSpPr txBox="1"/>
          <p:nvPr/>
        </p:nvSpPr>
        <p:spPr>
          <a:xfrm>
            <a:off x="922351" y="5064981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QDA: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7A0A58-1761-F928-4EF7-29603C83E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352" y="5885946"/>
            <a:ext cx="2408663" cy="970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E5C30F-795A-C652-3ABA-03B1BF500186}"/>
              </a:ext>
            </a:extLst>
          </p:cNvPr>
          <p:cNvSpPr txBox="1"/>
          <p:nvPr/>
        </p:nvSpPr>
        <p:spPr>
          <a:xfrm>
            <a:off x="838200" y="6135912"/>
            <a:ext cx="14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Bayes:</a:t>
            </a:r>
          </a:p>
        </p:txBody>
      </p:sp>
    </p:spTree>
    <p:extLst>
      <p:ext uri="{BB962C8B-B14F-4D97-AF65-F5344CB8AC3E}">
        <p14:creationId xmlns:p14="http://schemas.microsoft.com/office/powerpoint/2010/main" val="622807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C797-1D3D-8718-92BF-54018F41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47FA-CD3B-24FC-014E-4A95B639D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LDA is a special case of QDA </a:t>
            </a:r>
          </a:p>
          <a:p>
            <a:pPr algn="l"/>
            <a:r>
              <a:rPr lang="en-US" sz="2400" b="0" i="0" u="none" strike="noStrike" baseline="0" dirty="0"/>
              <a:t>Any classifier with a linear decision boundary is a special case of naïve Bayes</a:t>
            </a:r>
          </a:p>
          <a:p>
            <a:pPr lvl="1"/>
            <a:r>
              <a:rPr lang="en-US" sz="1800" b="0" i="0" u="none" strike="noStrike" baseline="0" dirty="0"/>
              <a:t>In particular, this means that LDA is a special case of naive Bayes</a:t>
            </a:r>
          </a:p>
          <a:p>
            <a:pPr algn="l"/>
            <a:r>
              <a:rPr lang="en-US" sz="2400" b="0" i="0" u="none" strike="noStrike" baseline="0" dirty="0"/>
              <a:t>Model density in the naive Bayes using a one-dimensional </a:t>
            </a:r>
            <a:r>
              <a:rPr lang="fr-FR" sz="2400" b="0" i="0" u="none" strike="noStrike" baseline="0" dirty="0" err="1"/>
              <a:t>Gaussian</a:t>
            </a:r>
            <a:r>
              <a:rPr lang="fr-FR" sz="2400" b="0" i="0" u="none" strike="noStrike" baseline="0" dirty="0"/>
              <a:t> distribution</a:t>
            </a:r>
            <a:endParaRPr lang="en-US" sz="2400" b="0" i="0" u="none" strike="noStrike" baseline="0" dirty="0"/>
          </a:p>
          <a:p>
            <a:pPr lvl="1"/>
            <a:r>
              <a:rPr lang="en-US" sz="1800" b="0" i="0" u="none" strike="noStrike" baseline="0" dirty="0"/>
              <a:t>In this case, naive Bayes is actually a special case of LDA</a:t>
            </a:r>
          </a:p>
          <a:p>
            <a:pPr lvl="1"/>
            <a:r>
              <a:rPr lang="en-US" sz="1800" b="0" i="0" u="none" strike="noStrike" baseline="0" dirty="0"/>
              <a:t>Covariance matrix restricted to be a diagonal matrix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Neither QDA nor naive Bayes is a special case of the other. 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</a:rPr>
              <a:t>Naïve Bayes can produce a more flexible fit, since any choice can be made for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gkj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xj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). 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</a:rPr>
              <a:t>Naïve Bayes restricted to a purely </a:t>
            </a:r>
            <a:r>
              <a:rPr lang="en-US" sz="1800" b="0" i="1" u="none" strike="noStrike" baseline="0" dirty="0">
                <a:solidFill>
                  <a:srgbClr val="000000"/>
                </a:solidFill>
              </a:rPr>
              <a:t>additive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fit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</a:rPr>
              <a:t>QDA includes multiplicative terms of the attributes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</a:rPr>
              <a:t>QDA has the potential to be more accurate in settings where interactions among the predictors are important in discriminating between classes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436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A Basic Idea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Learn the probability distribution of inputs from each class (“class-conditional”)</a:t>
                </a: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Usually assume some form (e.g., Gaussian) and estimate the parameters of that distribution (using MLE/MAP/fully Bayesian approach)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Predict label of a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by comparing its probabilities under each class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Or can report the probability of belonging to each class (soft prediction)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r="-416" b="-36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456C46-F8F2-4EC5-A82E-C6B1C53DA9FA}"/>
              </a:ext>
            </a:extLst>
          </p:cNvPr>
          <p:cNvSpPr/>
          <p:nvPr/>
        </p:nvSpPr>
        <p:spPr>
          <a:xfrm>
            <a:off x="2206794" y="1921338"/>
            <a:ext cx="4303553" cy="2600653"/>
          </a:xfrm>
          <a:custGeom>
            <a:avLst/>
            <a:gdLst>
              <a:gd name="connsiteX0" fmla="*/ 0 w 4018327"/>
              <a:gd name="connsiteY0" fmla="*/ 2206508 h 2374288"/>
              <a:gd name="connsiteX1" fmla="*/ 771787 w 4018327"/>
              <a:gd name="connsiteY1" fmla="*/ 16981 h 2374288"/>
              <a:gd name="connsiteX2" fmla="*/ 2374085 w 4018327"/>
              <a:gd name="connsiteY2" fmla="*/ 1241774 h 2374288"/>
              <a:gd name="connsiteX3" fmla="*/ 3464653 w 4018327"/>
              <a:gd name="connsiteY3" fmla="*/ 2181341 h 2374288"/>
              <a:gd name="connsiteX4" fmla="*/ 4018327 w 4018327"/>
              <a:gd name="connsiteY4" fmla="*/ 2374288 h 2374288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69865 h 2403421"/>
              <a:gd name="connsiteX1" fmla="*/ 1375795 w 4093828"/>
              <a:gd name="connsiteY1" fmla="*/ 20947 h 2403421"/>
              <a:gd name="connsiteX2" fmla="*/ 2449586 w 4093828"/>
              <a:gd name="connsiteY2" fmla="*/ 1270907 h 2403421"/>
              <a:gd name="connsiteX3" fmla="*/ 3540154 w 4093828"/>
              <a:gd name="connsiteY3" fmla="*/ 2210474 h 2403421"/>
              <a:gd name="connsiteX4" fmla="*/ 4093828 w 4093828"/>
              <a:gd name="connsiteY4" fmla="*/ 2403421 h 2403421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152551"/>
              <a:gd name="connsiteY0" fmla="*/ 2452246 h 2459979"/>
              <a:gd name="connsiteX1" fmla="*/ 1434518 w 4152551"/>
              <a:gd name="connsiteY1" fmla="*/ 27827 h 2459979"/>
              <a:gd name="connsiteX2" fmla="*/ 2676088 w 4152551"/>
              <a:gd name="connsiteY2" fmla="*/ 1202286 h 2459979"/>
              <a:gd name="connsiteX3" fmla="*/ 3598877 w 4152551"/>
              <a:gd name="connsiteY3" fmla="*/ 2217354 h 2459979"/>
              <a:gd name="connsiteX4" fmla="*/ 4152551 w 4152551"/>
              <a:gd name="connsiteY4" fmla="*/ 2410301 h 2459979"/>
              <a:gd name="connsiteX0" fmla="*/ 0 w 4152551"/>
              <a:gd name="connsiteY0" fmla="*/ 2452246 h 2454521"/>
              <a:gd name="connsiteX1" fmla="*/ 1434518 w 4152551"/>
              <a:gd name="connsiteY1" fmla="*/ 27827 h 2454521"/>
              <a:gd name="connsiteX2" fmla="*/ 2676088 w 4152551"/>
              <a:gd name="connsiteY2" fmla="*/ 1202286 h 2454521"/>
              <a:gd name="connsiteX3" fmla="*/ 3598877 w 4152551"/>
              <a:gd name="connsiteY3" fmla="*/ 2217354 h 2454521"/>
              <a:gd name="connsiteX4" fmla="*/ 4152551 w 4152551"/>
              <a:gd name="connsiteY4" fmla="*/ 2410301 h 2454521"/>
              <a:gd name="connsiteX0" fmla="*/ 0 w 4152551"/>
              <a:gd name="connsiteY0" fmla="*/ 2451870 h 2454145"/>
              <a:gd name="connsiteX1" fmla="*/ 1434518 w 4152551"/>
              <a:gd name="connsiteY1" fmla="*/ 27451 h 2454145"/>
              <a:gd name="connsiteX2" fmla="*/ 2676088 w 4152551"/>
              <a:gd name="connsiteY2" fmla="*/ 1201910 h 2454145"/>
              <a:gd name="connsiteX3" fmla="*/ 3548543 w 4152551"/>
              <a:gd name="connsiteY3" fmla="*/ 2116310 h 2454145"/>
              <a:gd name="connsiteX4" fmla="*/ 4152551 w 4152551"/>
              <a:gd name="connsiteY4" fmla="*/ 2409925 h 2454145"/>
              <a:gd name="connsiteX0" fmla="*/ 0 w 4152551"/>
              <a:gd name="connsiteY0" fmla="*/ 2452438 h 2454713"/>
              <a:gd name="connsiteX1" fmla="*/ 1434518 w 4152551"/>
              <a:gd name="connsiteY1" fmla="*/ 28019 h 2454713"/>
              <a:gd name="connsiteX2" fmla="*/ 2676088 w 4152551"/>
              <a:gd name="connsiteY2" fmla="*/ 1202478 h 2454713"/>
              <a:gd name="connsiteX3" fmla="*/ 3548543 w 4152551"/>
              <a:gd name="connsiteY3" fmla="*/ 2116878 h 2454713"/>
              <a:gd name="connsiteX4" fmla="*/ 4152551 w 4152551"/>
              <a:gd name="connsiteY4" fmla="*/ 2410493 h 2454713"/>
              <a:gd name="connsiteX0" fmla="*/ 0 w 4194496"/>
              <a:gd name="connsiteY0" fmla="*/ 2548287 h 2550490"/>
              <a:gd name="connsiteX1" fmla="*/ 1476463 w 4194496"/>
              <a:gd name="connsiteY1" fmla="*/ 31589 h 2550490"/>
              <a:gd name="connsiteX2" fmla="*/ 2718033 w 4194496"/>
              <a:gd name="connsiteY2" fmla="*/ 1206048 h 2550490"/>
              <a:gd name="connsiteX3" fmla="*/ 3590488 w 4194496"/>
              <a:gd name="connsiteY3" fmla="*/ 2120448 h 2550490"/>
              <a:gd name="connsiteX4" fmla="*/ 4194496 w 4194496"/>
              <a:gd name="connsiteY4" fmla="*/ 2414063 h 2550490"/>
              <a:gd name="connsiteX0" fmla="*/ 0 w 4194496"/>
              <a:gd name="connsiteY0" fmla="*/ 2548287 h 2548287"/>
              <a:gd name="connsiteX1" fmla="*/ 1476463 w 4194496"/>
              <a:gd name="connsiteY1" fmla="*/ 31589 h 2548287"/>
              <a:gd name="connsiteX2" fmla="*/ 2718033 w 4194496"/>
              <a:gd name="connsiteY2" fmla="*/ 1206048 h 2548287"/>
              <a:gd name="connsiteX3" fmla="*/ 3590488 w 4194496"/>
              <a:gd name="connsiteY3" fmla="*/ 2120448 h 2548287"/>
              <a:gd name="connsiteX4" fmla="*/ 4194496 w 4194496"/>
              <a:gd name="connsiteY4" fmla="*/ 2414063 h 2548287"/>
              <a:gd name="connsiteX0" fmla="*/ 0 w 4303553"/>
              <a:gd name="connsiteY0" fmla="*/ 2600627 h 2600627"/>
              <a:gd name="connsiteX1" fmla="*/ 1585520 w 4303553"/>
              <a:gd name="connsiteY1" fmla="*/ 33595 h 2600627"/>
              <a:gd name="connsiteX2" fmla="*/ 2827090 w 4303553"/>
              <a:gd name="connsiteY2" fmla="*/ 1208054 h 2600627"/>
              <a:gd name="connsiteX3" fmla="*/ 3699545 w 4303553"/>
              <a:gd name="connsiteY3" fmla="*/ 2122454 h 2600627"/>
              <a:gd name="connsiteX4" fmla="*/ 4303553 w 4303553"/>
              <a:gd name="connsiteY4" fmla="*/ 2416069 h 2600627"/>
              <a:gd name="connsiteX0" fmla="*/ 0 w 4303553"/>
              <a:gd name="connsiteY0" fmla="*/ 2600627 h 2600653"/>
              <a:gd name="connsiteX1" fmla="*/ 1585520 w 4303553"/>
              <a:gd name="connsiteY1" fmla="*/ 33595 h 2600653"/>
              <a:gd name="connsiteX2" fmla="*/ 2827090 w 4303553"/>
              <a:gd name="connsiteY2" fmla="*/ 1208054 h 2600653"/>
              <a:gd name="connsiteX3" fmla="*/ 3699545 w 4303553"/>
              <a:gd name="connsiteY3" fmla="*/ 2122454 h 2600653"/>
              <a:gd name="connsiteX4" fmla="*/ 4303553 w 4303553"/>
              <a:gd name="connsiteY4" fmla="*/ 2416069 h 260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553" h="2600653">
                <a:moveTo>
                  <a:pt x="0" y="2600627"/>
                </a:moveTo>
                <a:cubicBezTo>
                  <a:pt x="834005" y="2609715"/>
                  <a:pt x="1114338" y="265691"/>
                  <a:pt x="1585520" y="33595"/>
                </a:cubicBezTo>
                <a:cubicBezTo>
                  <a:pt x="2056702" y="-198501"/>
                  <a:pt x="2508309" y="834744"/>
                  <a:pt x="2827090" y="1208054"/>
                </a:cubicBezTo>
                <a:cubicBezTo>
                  <a:pt x="3145871" y="1581364"/>
                  <a:pt x="3453468" y="1921118"/>
                  <a:pt x="3699545" y="2122454"/>
                </a:cubicBezTo>
                <a:cubicBezTo>
                  <a:pt x="3945622" y="2323790"/>
                  <a:pt x="4163736" y="2413971"/>
                  <a:pt x="4303553" y="241606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5CFC7A-8068-4BA3-9A08-8B1F00BA922B}"/>
              </a:ext>
            </a:extLst>
          </p:cNvPr>
          <p:cNvSpPr/>
          <p:nvPr/>
        </p:nvSpPr>
        <p:spPr>
          <a:xfrm>
            <a:off x="5470721" y="1975191"/>
            <a:ext cx="4588779" cy="2469467"/>
          </a:xfrm>
          <a:custGeom>
            <a:avLst/>
            <a:gdLst>
              <a:gd name="connsiteX0" fmla="*/ 0 w 4018327"/>
              <a:gd name="connsiteY0" fmla="*/ 2206508 h 2374288"/>
              <a:gd name="connsiteX1" fmla="*/ 771787 w 4018327"/>
              <a:gd name="connsiteY1" fmla="*/ 16981 h 2374288"/>
              <a:gd name="connsiteX2" fmla="*/ 2374085 w 4018327"/>
              <a:gd name="connsiteY2" fmla="*/ 1241774 h 2374288"/>
              <a:gd name="connsiteX3" fmla="*/ 3464653 w 4018327"/>
              <a:gd name="connsiteY3" fmla="*/ 2181341 h 2374288"/>
              <a:gd name="connsiteX4" fmla="*/ 4018327 w 4018327"/>
              <a:gd name="connsiteY4" fmla="*/ 2374288 h 2374288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45068 h 2378624"/>
              <a:gd name="connsiteX1" fmla="*/ 847288 w 4093828"/>
              <a:gd name="connsiteY1" fmla="*/ 21317 h 2378624"/>
              <a:gd name="connsiteX2" fmla="*/ 2449586 w 4093828"/>
              <a:gd name="connsiteY2" fmla="*/ 1246110 h 2378624"/>
              <a:gd name="connsiteX3" fmla="*/ 3540154 w 4093828"/>
              <a:gd name="connsiteY3" fmla="*/ 2185677 h 2378624"/>
              <a:gd name="connsiteX4" fmla="*/ 4093828 w 4093828"/>
              <a:gd name="connsiteY4" fmla="*/ 2378624 h 2378624"/>
              <a:gd name="connsiteX0" fmla="*/ 0 w 4093828"/>
              <a:gd name="connsiteY0" fmla="*/ 2369865 h 2403421"/>
              <a:gd name="connsiteX1" fmla="*/ 1375795 w 4093828"/>
              <a:gd name="connsiteY1" fmla="*/ 20947 h 2403421"/>
              <a:gd name="connsiteX2" fmla="*/ 2449586 w 4093828"/>
              <a:gd name="connsiteY2" fmla="*/ 1270907 h 2403421"/>
              <a:gd name="connsiteX3" fmla="*/ 3540154 w 4093828"/>
              <a:gd name="connsiteY3" fmla="*/ 2210474 h 2403421"/>
              <a:gd name="connsiteX4" fmla="*/ 4093828 w 4093828"/>
              <a:gd name="connsiteY4" fmla="*/ 2403421 h 2403421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093828"/>
              <a:gd name="connsiteY0" fmla="*/ 2373948 h 2407504"/>
              <a:gd name="connsiteX1" fmla="*/ 1375795 w 4093828"/>
              <a:gd name="connsiteY1" fmla="*/ 25030 h 2407504"/>
              <a:gd name="connsiteX2" fmla="*/ 2617365 w 4093828"/>
              <a:gd name="connsiteY2" fmla="*/ 1199489 h 2407504"/>
              <a:gd name="connsiteX3" fmla="*/ 3540154 w 4093828"/>
              <a:gd name="connsiteY3" fmla="*/ 2214557 h 2407504"/>
              <a:gd name="connsiteX4" fmla="*/ 4093828 w 4093828"/>
              <a:gd name="connsiteY4" fmla="*/ 2407504 h 2407504"/>
              <a:gd name="connsiteX0" fmla="*/ 0 w 4152551"/>
              <a:gd name="connsiteY0" fmla="*/ 2452246 h 2459979"/>
              <a:gd name="connsiteX1" fmla="*/ 1434518 w 4152551"/>
              <a:gd name="connsiteY1" fmla="*/ 27827 h 2459979"/>
              <a:gd name="connsiteX2" fmla="*/ 2676088 w 4152551"/>
              <a:gd name="connsiteY2" fmla="*/ 1202286 h 2459979"/>
              <a:gd name="connsiteX3" fmla="*/ 3598877 w 4152551"/>
              <a:gd name="connsiteY3" fmla="*/ 2217354 h 2459979"/>
              <a:gd name="connsiteX4" fmla="*/ 4152551 w 4152551"/>
              <a:gd name="connsiteY4" fmla="*/ 2410301 h 2459979"/>
              <a:gd name="connsiteX0" fmla="*/ 0 w 4152551"/>
              <a:gd name="connsiteY0" fmla="*/ 2452246 h 2454521"/>
              <a:gd name="connsiteX1" fmla="*/ 1434518 w 4152551"/>
              <a:gd name="connsiteY1" fmla="*/ 27827 h 2454521"/>
              <a:gd name="connsiteX2" fmla="*/ 2676088 w 4152551"/>
              <a:gd name="connsiteY2" fmla="*/ 1202286 h 2454521"/>
              <a:gd name="connsiteX3" fmla="*/ 3598877 w 4152551"/>
              <a:gd name="connsiteY3" fmla="*/ 2217354 h 2454521"/>
              <a:gd name="connsiteX4" fmla="*/ 4152551 w 4152551"/>
              <a:gd name="connsiteY4" fmla="*/ 2410301 h 2454521"/>
              <a:gd name="connsiteX0" fmla="*/ 0 w 4152551"/>
              <a:gd name="connsiteY0" fmla="*/ 2451870 h 2454145"/>
              <a:gd name="connsiteX1" fmla="*/ 1434518 w 4152551"/>
              <a:gd name="connsiteY1" fmla="*/ 27451 h 2454145"/>
              <a:gd name="connsiteX2" fmla="*/ 2676088 w 4152551"/>
              <a:gd name="connsiteY2" fmla="*/ 1201910 h 2454145"/>
              <a:gd name="connsiteX3" fmla="*/ 3548543 w 4152551"/>
              <a:gd name="connsiteY3" fmla="*/ 2116310 h 2454145"/>
              <a:gd name="connsiteX4" fmla="*/ 4152551 w 4152551"/>
              <a:gd name="connsiteY4" fmla="*/ 2409925 h 2454145"/>
              <a:gd name="connsiteX0" fmla="*/ 0 w 4152551"/>
              <a:gd name="connsiteY0" fmla="*/ 2452438 h 2454713"/>
              <a:gd name="connsiteX1" fmla="*/ 1434518 w 4152551"/>
              <a:gd name="connsiteY1" fmla="*/ 28019 h 2454713"/>
              <a:gd name="connsiteX2" fmla="*/ 2676088 w 4152551"/>
              <a:gd name="connsiteY2" fmla="*/ 1202478 h 2454713"/>
              <a:gd name="connsiteX3" fmla="*/ 3548543 w 4152551"/>
              <a:gd name="connsiteY3" fmla="*/ 2116878 h 2454713"/>
              <a:gd name="connsiteX4" fmla="*/ 4152551 w 4152551"/>
              <a:gd name="connsiteY4" fmla="*/ 2410493 h 2454713"/>
              <a:gd name="connsiteX0" fmla="*/ 0 w 4152551"/>
              <a:gd name="connsiteY0" fmla="*/ 2304108 h 2306538"/>
              <a:gd name="connsiteX1" fmla="*/ 1342239 w 4152551"/>
              <a:gd name="connsiteY1" fmla="*/ 30690 h 2306538"/>
              <a:gd name="connsiteX2" fmla="*/ 2676088 w 4152551"/>
              <a:gd name="connsiteY2" fmla="*/ 1054148 h 2306538"/>
              <a:gd name="connsiteX3" fmla="*/ 3548543 w 4152551"/>
              <a:gd name="connsiteY3" fmla="*/ 1968548 h 2306538"/>
              <a:gd name="connsiteX4" fmla="*/ 4152551 w 4152551"/>
              <a:gd name="connsiteY4" fmla="*/ 2262163 h 2306538"/>
              <a:gd name="connsiteX0" fmla="*/ 0 w 4152551"/>
              <a:gd name="connsiteY0" fmla="*/ 2287738 h 2290187"/>
              <a:gd name="connsiteX1" fmla="*/ 2197916 w 4152551"/>
              <a:gd name="connsiteY1" fmla="*/ 31098 h 2290187"/>
              <a:gd name="connsiteX2" fmla="*/ 2676088 w 4152551"/>
              <a:gd name="connsiteY2" fmla="*/ 1037778 h 2290187"/>
              <a:gd name="connsiteX3" fmla="*/ 3548543 w 4152551"/>
              <a:gd name="connsiteY3" fmla="*/ 1952178 h 2290187"/>
              <a:gd name="connsiteX4" fmla="*/ 4152551 w 4152551"/>
              <a:gd name="connsiteY4" fmla="*/ 2245793 h 2290187"/>
              <a:gd name="connsiteX0" fmla="*/ 0 w 4152551"/>
              <a:gd name="connsiteY0" fmla="*/ 2292119 h 2294579"/>
              <a:gd name="connsiteX1" fmla="*/ 2197916 w 4152551"/>
              <a:gd name="connsiteY1" fmla="*/ 35479 h 2294579"/>
              <a:gd name="connsiteX2" fmla="*/ 3070370 w 4152551"/>
              <a:gd name="connsiteY2" fmla="*/ 983436 h 2294579"/>
              <a:gd name="connsiteX3" fmla="*/ 3548543 w 4152551"/>
              <a:gd name="connsiteY3" fmla="*/ 1956559 h 2294579"/>
              <a:gd name="connsiteX4" fmla="*/ 4152551 w 4152551"/>
              <a:gd name="connsiteY4" fmla="*/ 2250174 h 2294579"/>
              <a:gd name="connsiteX0" fmla="*/ 0 w 4152551"/>
              <a:gd name="connsiteY0" fmla="*/ 2295136 h 2297596"/>
              <a:gd name="connsiteX1" fmla="*/ 2197916 w 4152551"/>
              <a:gd name="connsiteY1" fmla="*/ 38496 h 2297596"/>
              <a:gd name="connsiteX2" fmla="*/ 3070370 w 4152551"/>
              <a:gd name="connsiteY2" fmla="*/ 986453 h 2297596"/>
              <a:gd name="connsiteX3" fmla="*/ 3548543 w 4152551"/>
              <a:gd name="connsiteY3" fmla="*/ 1959576 h 2297596"/>
              <a:gd name="connsiteX4" fmla="*/ 4152551 w 4152551"/>
              <a:gd name="connsiteY4" fmla="*/ 2253191 h 2297596"/>
              <a:gd name="connsiteX0" fmla="*/ 0 w 4345498"/>
              <a:gd name="connsiteY0" fmla="*/ 2295136 h 2311914"/>
              <a:gd name="connsiteX1" fmla="*/ 2197916 w 4345498"/>
              <a:gd name="connsiteY1" fmla="*/ 38496 h 2311914"/>
              <a:gd name="connsiteX2" fmla="*/ 3070370 w 4345498"/>
              <a:gd name="connsiteY2" fmla="*/ 986453 h 2311914"/>
              <a:gd name="connsiteX3" fmla="*/ 3548543 w 4345498"/>
              <a:gd name="connsiteY3" fmla="*/ 1959576 h 2311914"/>
              <a:gd name="connsiteX4" fmla="*/ 4345498 w 4345498"/>
              <a:gd name="connsiteY4" fmla="*/ 2311914 h 2311914"/>
              <a:gd name="connsiteX0" fmla="*/ 0 w 4345498"/>
              <a:gd name="connsiteY0" fmla="*/ 2383010 h 2385394"/>
              <a:gd name="connsiteX1" fmla="*/ 2197916 w 4345498"/>
              <a:gd name="connsiteY1" fmla="*/ 42480 h 2385394"/>
              <a:gd name="connsiteX2" fmla="*/ 3070370 w 4345498"/>
              <a:gd name="connsiteY2" fmla="*/ 990437 h 2385394"/>
              <a:gd name="connsiteX3" fmla="*/ 3548543 w 4345498"/>
              <a:gd name="connsiteY3" fmla="*/ 1963560 h 2385394"/>
              <a:gd name="connsiteX4" fmla="*/ 4345498 w 4345498"/>
              <a:gd name="connsiteY4" fmla="*/ 2315898 h 2385394"/>
              <a:gd name="connsiteX0" fmla="*/ 0 w 4345498"/>
              <a:gd name="connsiteY0" fmla="*/ 2383010 h 2383010"/>
              <a:gd name="connsiteX1" fmla="*/ 2197916 w 4345498"/>
              <a:gd name="connsiteY1" fmla="*/ 42480 h 2383010"/>
              <a:gd name="connsiteX2" fmla="*/ 3070370 w 4345498"/>
              <a:gd name="connsiteY2" fmla="*/ 990437 h 2383010"/>
              <a:gd name="connsiteX3" fmla="*/ 3548543 w 4345498"/>
              <a:gd name="connsiteY3" fmla="*/ 1963560 h 2383010"/>
              <a:gd name="connsiteX4" fmla="*/ 4345498 w 4345498"/>
              <a:gd name="connsiteY4" fmla="*/ 2315898 h 2383010"/>
              <a:gd name="connsiteX0" fmla="*/ 0 w 4362276"/>
              <a:gd name="connsiteY0" fmla="*/ 2497399 h 2497399"/>
              <a:gd name="connsiteX1" fmla="*/ 2214694 w 4362276"/>
              <a:gd name="connsiteY1" fmla="*/ 47812 h 2497399"/>
              <a:gd name="connsiteX2" fmla="*/ 3087148 w 4362276"/>
              <a:gd name="connsiteY2" fmla="*/ 995769 h 2497399"/>
              <a:gd name="connsiteX3" fmla="*/ 3565321 w 4362276"/>
              <a:gd name="connsiteY3" fmla="*/ 1968892 h 2497399"/>
              <a:gd name="connsiteX4" fmla="*/ 4362276 w 4362276"/>
              <a:gd name="connsiteY4" fmla="*/ 2321230 h 2497399"/>
              <a:gd name="connsiteX0" fmla="*/ 0 w 4588779"/>
              <a:gd name="connsiteY0" fmla="*/ 2497399 h 2497399"/>
              <a:gd name="connsiteX1" fmla="*/ 2214694 w 4588779"/>
              <a:gd name="connsiteY1" fmla="*/ 47812 h 2497399"/>
              <a:gd name="connsiteX2" fmla="*/ 3087148 w 4588779"/>
              <a:gd name="connsiteY2" fmla="*/ 995769 h 2497399"/>
              <a:gd name="connsiteX3" fmla="*/ 3565321 w 4588779"/>
              <a:gd name="connsiteY3" fmla="*/ 1968892 h 2497399"/>
              <a:gd name="connsiteX4" fmla="*/ 4588779 w 4588779"/>
              <a:gd name="connsiteY4" fmla="*/ 2413509 h 2497399"/>
              <a:gd name="connsiteX0" fmla="*/ 0 w 4588779"/>
              <a:gd name="connsiteY0" fmla="*/ 2464856 h 2464856"/>
              <a:gd name="connsiteX1" fmla="*/ 829903 w 4588779"/>
              <a:gd name="connsiteY1" fmla="*/ 1711655 h 2464856"/>
              <a:gd name="connsiteX2" fmla="*/ 2214694 w 4588779"/>
              <a:gd name="connsiteY2" fmla="*/ 15269 h 2464856"/>
              <a:gd name="connsiteX3" fmla="*/ 3087148 w 4588779"/>
              <a:gd name="connsiteY3" fmla="*/ 963226 h 2464856"/>
              <a:gd name="connsiteX4" fmla="*/ 3565321 w 4588779"/>
              <a:gd name="connsiteY4" fmla="*/ 1936349 h 2464856"/>
              <a:gd name="connsiteX5" fmla="*/ 4588779 w 4588779"/>
              <a:gd name="connsiteY5" fmla="*/ 2380966 h 2464856"/>
              <a:gd name="connsiteX0" fmla="*/ 0 w 4588779"/>
              <a:gd name="connsiteY0" fmla="*/ 2464856 h 2464856"/>
              <a:gd name="connsiteX1" fmla="*/ 829903 w 4588779"/>
              <a:gd name="connsiteY1" fmla="*/ 1711655 h 2464856"/>
              <a:gd name="connsiteX2" fmla="*/ 2214694 w 4588779"/>
              <a:gd name="connsiteY2" fmla="*/ 15269 h 2464856"/>
              <a:gd name="connsiteX3" fmla="*/ 3087148 w 4588779"/>
              <a:gd name="connsiteY3" fmla="*/ 963226 h 2464856"/>
              <a:gd name="connsiteX4" fmla="*/ 3565321 w 4588779"/>
              <a:gd name="connsiteY4" fmla="*/ 1936349 h 2464856"/>
              <a:gd name="connsiteX5" fmla="*/ 4588779 w 4588779"/>
              <a:gd name="connsiteY5" fmla="*/ 2380966 h 2464856"/>
              <a:gd name="connsiteX0" fmla="*/ 0 w 4588779"/>
              <a:gd name="connsiteY0" fmla="*/ 2469467 h 2469467"/>
              <a:gd name="connsiteX1" fmla="*/ 989294 w 4588779"/>
              <a:gd name="connsiteY1" fmla="*/ 1842100 h 2469467"/>
              <a:gd name="connsiteX2" fmla="*/ 2214694 w 4588779"/>
              <a:gd name="connsiteY2" fmla="*/ 19880 h 2469467"/>
              <a:gd name="connsiteX3" fmla="*/ 3087148 w 4588779"/>
              <a:gd name="connsiteY3" fmla="*/ 967837 h 2469467"/>
              <a:gd name="connsiteX4" fmla="*/ 3565321 w 4588779"/>
              <a:gd name="connsiteY4" fmla="*/ 1940960 h 2469467"/>
              <a:gd name="connsiteX5" fmla="*/ 4588779 w 4588779"/>
              <a:gd name="connsiteY5" fmla="*/ 2385577 h 246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8779" h="2469467">
                <a:moveTo>
                  <a:pt x="0" y="2469467"/>
                </a:moveTo>
                <a:cubicBezTo>
                  <a:pt x="138317" y="2343933"/>
                  <a:pt x="620178" y="2250365"/>
                  <a:pt x="989294" y="1842100"/>
                </a:cubicBezTo>
                <a:cubicBezTo>
                  <a:pt x="1417132" y="1333168"/>
                  <a:pt x="1865052" y="165590"/>
                  <a:pt x="2214694" y="19880"/>
                </a:cubicBezTo>
                <a:cubicBezTo>
                  <a:pt x="2564336" y="-125830"/>
                  <a:pt x="2912378" y="563767"/>
                  <a:pt x="3087148" y="967837"/>
                </a:cubicBezTo>
                <a:cubicBezTo>
                  <a:pt x="3261918" y="1371907"/>
                  <a:pt x="3315049" y="1704670"/>
                  <a:pt x="3565321" y="1940960"/>
                </a:cubicBezTo>
                <a:cubicBezTo>
                  <a:pt x="3815593" y="2177250"/>
                  <a:pt x="4448962" y="2383479"/>
                  <a:pt x="4588779" y="238557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4924C62A-5607-43E9-875D-834888130DC1}"/>
              </a:ext>
            </a:extLst>
          </p:cNvPr>
          <p:cNvSpPr/>
          <p:nvPr/>
        </p:nvSpPr>
        <p:spPr>
          <a:xfrm>
            <a:off x="2648212" y="4447789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5006DECA-4CA0-47D7-B4C9-9C6771969929}"/>
              </a:ext>
            </a:extLst>
          </p:cNvPr>
          <p:cNvSpPr/>
          <p:nvPr/>
        </p:nvSpPr>
        <p:spPr>
          <a:xfrm>
            <a:off x="2866326" y="4447789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9042F414-47ED-46B6-8FCD-BFED1F1EAB6A}"/>
              </a:ext>
            </a:extLst>
          </p:cNvPr>
          <p:cNvSpPr/>
          <p:nvPr/>
        </p:nvSpPr>
        <p:spPr>
          <a:xfrm>
            <a:off x="3476734" y="4427648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D816A862-F1D9-42D4-8700-80936A933EBC}"/>
              </a:ext>
            </a:extLst>
          </p:cNvPr>
          <p:cNvSpPr/>
          <p:nvPr/>
        </p:nvSpPr>
        <p:spPr>
          <a:xfrm>
            <a:off x="3694848" y="4440066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ED35DCF2-A68F-41B1-82C8-37EE6662FC5E}"/>
              </a:ext>
            </a:extLst>
          </p:cNvPr>
          <p:cNvSpPr/>
          <p:nvPr/>
        </p:nvSpPr>
        <p:spPr>
          <a:xfrm>
            <a:off x="3897395" y="4435601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7B662EE1-4CCC-403C-BF38-2D9C790D8942}"/>
              </a:ext>
            </a:extLst>
          </p:cNvPr>
          <p:cNvSpPr/>
          <p:nvPr/>
        </p:nvSpPr>
        <p:spPr>
          <a:xfrm>
            <a:off x="4502094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E5CB35B4-CA0B-4E5C-8F08-18ED4CC18A21}"/>
              </a:ext>
            </a:extLst>
          </p:cNvPr>
          <p:cNvSpPr/>
          <p:nvPr/>
        </p:nvSpPr>
        <p:spPr>
          <a:xfrm>
            <a:off x="4756274" y="4423695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530839E4-4163-4918-ACA6-AF3D1E37401E}"/>
              </a:ext>
            </a:extLst>
          </p:cNvPr>
          <p:cNvSpPr/>
          <p:nvPr/>
        </p:nvSpPr>
        <p:spPr>
          <a:xfrm>
            <a:off x="5984269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247C64C6-D96E-4589-8D04-DED3C8919931}"/>
              </a:ext>
            </a:extLst>
          </p:cNvPr>
          <p:cNvSpPr/>
          <p:nvPr/>
        </p:nvSpPr>
        <p:spPr>
          <a:xfrm>
            <a:off x="5240023" y="4407303"/>
            <a:ext cx="218114" cy="196592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C5E386AE-90E6-4556-B0A4-0D8F1CB381BB}"/>
              </a:ext>
            </a:extLst>
          </p:cNvPr>
          <p:cNvSpPr/>
          <p:nvPr/>
        </p:nvSpPr>
        <p:spPr>
          <a:xfrm>
            <a:off x="5671971" y="4407303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7E2969A0-BDCC-47D4-A99C-677161C54CF7}"/>
              </a:ext>
            </a:extLst>
          </p:cNvPr>
          <p:cNvSpPr/>
          <p:nvPr/>
        </p:nvSpPr>
        <p:spPr>
          <a:xfrm>
            <a:off x="6310831" y="4407303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BD0C29A4-6803-4433-8024-0F0A6EF70AEE}"/>
              </a:ext>
            </a:extLst>
          </p:cNvPr>
          <p:cNvSpPr/>
          <p:nvPr/>
        </p:nvSpPr>
        <p:spPr>
          <a:xfrm>
            <a:off x="6842708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534A6067-55B4-48FA-9391-62002895D8A0}"/>
              </a:ext>
            </a:extLst>
          </p:cNvPr>
          <p:cNvSpPr/>
          <p:nvPr/>
        </p:nvSpPr>
        <p:spPr>
          <a:xfrm>
            <a:off x="7091917" y="438846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50F05552-8DAE-4EC2-ABC7-AA59810DC515}"/>
              </a:ext>
            </a:extLst>
          </p:cNvPr>
          <p:cNvSpPr/>
          <p:nvPr/>
        </p:nvSpPr>
        <p:spPr>
          <a:xfrm>
            <a:off x="7546001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1D0AFD95-F6A7-4F75-A019-8EA02933BD89}"/>
              </a:ext>
            </a:extLst>
          </p:cNvPr>
          <p:cNvSpPr/>
          <p:nvPr/>
        </p:nvSpPr>
        <p:spPr>
          <a:xfrm>
            <a:off x="7760832" y="438387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27F82E22-9BCC-423D-9025-2509F49CD025}"/>
              </a:ext>
            </a:extLst>
          </p:cNvPr>
          <p:cNvSpPr/>
          <p:nvPr/>
        </p:nvSpPr>
        <p:spPr>
          <a:xfrm>
            <a:off x="8440861" y="4380886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4B178ACC-17F1-4741-8F39-30B37D71B15F}"/>
              </a:ext>
            </a:extLst>
          </p:cNvPr>
          <p:cNvSpPr/>
          <p:nvPr/>
        </p:nvSpPr>
        <p:spPr>
          <a:xfrm>
            <a:off x="8684144" y="4384915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7AA865A8-A622-4428-9DA3-7E9DC54BD1DE}"/>
              </a:ext>
            </a:extLst>
          </p:cNvPr>
          <p:cNvSpPr/>
          <p:nvPr/>
        </p:nvSpPr>
        <p:spPr>
          <a:xfrm>
            <a:off x="9229688" y="4380886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9A992470-02EC-4C24-A3C5-858DDE99B171}"/>
              </a:ext>
            </a:extLst>
          </p:cNvPr>
          <p:cNvSpPr/>
          <p:nvPr/>
        </p:nvSpPr>
        <p:spPr>
          <a:xfrm>
            <a:off x="9743703" y="4378131"/>
            <a:ext cx="218114" cy="196592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7887BA-4142-4669-8B2E-3831756D6990}"/>
                  </a:ext>
                </a:extLst>
              </p:cNvPr>
              <p:cNvSpPr txBox="1"/>
              <p:nvPr/>
            </p:nvSpPr>
            <p:spPr>
              <a:xfrm>
                <a:off x="3260531" y="2889731"/>
                <a:ext cx="1709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|"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7887BA-4142-4669-8B2E-3831756D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31" y="2889731"/>
                <a:ext cx="170995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C1EC4F-A8BA-471A-BCD9-040CB48F2A39}"/>
                  </a:ext>
                </a:extLst>
              </p:cNvPr>
              <p:cNvSpPr txBox="1"/>
              <p:nvPr/>
            </p:nvSpPr>
            <p:spPr>
              <a:xfrm>
                <a:off x="6668224" y="3350474"/>
                <a:ext cx="20642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|"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green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C1EC4F-A8BA-471A-BCD9-040CB48F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24" y="3350474"/>
                <a:ext cx="206421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4C9B4C-568A-4CE9-B523-A612CB07B037}"/>
              </a:ext>
            </a:extLst>
          </p:cNvPr>
          <p:cNvCxnSpPr/>
          <p:nvPr/>
        </p:nvCxnSpPr>
        <p:spPr>
          <a:xfrm flipV="1">
            <a:off x="2038350" y="4505599"/>
            <a:ext cx="8191500" cy="759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DD17CF-49FE-409C-B152-2933CE61A6F0}"/>
              </a:ext>
            </a:extLst>
          </p:cNvPr>
          <p:cNvCxnSpPr>
            <a:cxnSpLocks/>
          </p:cNvCxnSpPr>
          <p:nvPr/>
        </p:nvCxnSpPr>
        <p:spPr>
          <a:xfrm>
            <a:off x="5671971" y="3819525"/>
            <a:ext cx="0" cy="7551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C8B203-A729-4899-B139-D2E6E653D9DE}"/>
                  </a:ext>
                </a:extLst>
              </p:cNvPr>
              <p:cNvSpPr txBox="1"/>
              <p:nvPr/>
            </p:nvSpPr>
            <p:spPr>
              <a:xfrm>
                <a:off x="5539320" y="4511805"/>
                <a:ext cx="368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C8B203-A729-4899-B139-D2E6E653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320" y="4511805"/>
                <a:ext cx="368627" cy="369332"/>
              </a:xfrm>
              <a:prstGeom prst="rect">
                <a:avLst/>
              </a:prstGeom>
              <a:blipFill>
                <a:blip r:embed="rId8"/>
                <a:stretch>
                  <a:fillRect l="-11667" r="-3333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9DAA42-4B1B-42FA-AE3A-16022F385405}"/>
              </a:ext>
            </a:extLst>
          </p:cNvPr>
          <p:cNvCxnSpPr>
            <a:cxnSpLocks/>
          </p:cNvCxnSpPr>
          <p:nvPr/>
        </p:nvCxnSpPr>
        <p:spPr>
          <a:xfrm flipH="1">
            <a:off x="6293109" y="3981450"/>
            <a:ext cx="13442" cy="5551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56F044-5DD9-427A-95D2-071AF37F9554}"/>
                  </a:ext>
                </a:extLst>
              </p:cNvPr>
              <p:cNvSpPr txBox="1"/>
              <p:nvPr/>
            </p:nvSpPr>
            <p:spPr>
              <a:xfrm>
                <a:off x="6160457" y="4473641"/>
                <a:ext cx="368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56F044-5DD9-427A-95D2-071AF37F9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457" y="4473641"/>
                <a:ext cx="368627" cy="369332"/>
              </a:xfrm>
              <a:prstGeom prst="rect">
                <a:avLst/>
              </a:prstGeom>
              <a:blipFill>
                <a:blip r:embed="rId9"/>
                <a:stretch>
                  <a:fillRect l="-11667" r="-3333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EB8463-B9CB-49AF-9C53-CF2FF86908FC}"/>
              </a:ext>
            </a:extLst>
          </p:cNvPr>
          <p:cNvCxnSpPr>
            <a:cxnSpLocks/>
          </p:cNvCxnSpPr>
          <p:nvPr/>
        </p:nvCxnSpPr>
        <p:spPr>
          <a:xfrm flipH="1">
            <a:off x="6054228" y="4173809"/>
            <a:ext cx="2061" cy="3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58AA96-48D7-42EF-93C3-49CE2AB8CD6D}"/>
                  </a:ext>
                </a:extLst>
              </p:cNvPr>
              <p:cNvSpPr txBox="1"/>
              <p:nvPr/>
            </p:nvSpPr>
            <p:spPr>
              <a:xfrm>
                <a:off x="5892424" y="4493486"/>
                <a:ext cx="368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58AA96-48D7-42EF-93C3-49CE2AB8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24" y="4493486"/>
                <a:ext cx="368627" cy="369332"/>
              </a:xfrm>
              <a:prstGeom prst="rect">
                <a:avLst/>
              </a:prstGeom>
              <a:blipFill>
                <a:blip r:embed="rId10"/>
                <a:stretch>
                  <a:fillRect l="-11667" r="-3333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7C040A-C08C-48F5-8449-D3AC5D1141C2}"/>
              </a:ext>
            </a:extLst>
          </p:cNvPr>
          <p:cNvCxnSpPr/>
          <p:nvPr/>
        </p:nvCxnSpPr>
        <p:spPr>
          <a:xfrm>
            <a:off x="5298990" y="3774040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E4F5D27-3DD4-417F-9C10-1F64DFCA4345}"/>
              </a:ext>
            </a:extLst>
          </p:cNvPr>
          <p:cNvSpPr/>
          <p:nvPr/>
        </p:nvSpPr>
        <p:spPr>
          <a:xfrm>
            <a:off x="5399169" y="3379059"/>
            <a:ext cx="117935" cy="39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3836F2-FD52-4C3E-B58B-DEBE052203DA}"/>
              </a:ext>
            </a:extLst>
          </p:cNvPr>
          <p:cNvSpPr/>
          <p:nvPr/>
        </p:nvSpPr>
        <p:spPr>
          <a:xfrm>
            <a:off x="5645753" y="3574747"/>
            <a:ext cx="117935" cy="1992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CE50341-C86C-4E4C-9425-9D32E7F8F3C9}"/>
              </a:ext>
            </a:extLst>
          </p:cNvPr>
          <p:cNvCxnSpPr>
            <a:cxnSpLocks/>
          </p:cNvCxnSpPr>
          <p:nvPr/>
        </p:nvCxnSpPr>
        <p:spPr>
          <a:xfrm>
            <a:off x="5759861" y="4091791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B26B1CF-7A65-4556-A6ED-E8F1966443A7}"/>
              </a:ext>
            </a:extLst>
          </p:cNvPr>
          <p:cNvSpPr/>
          <p:nvPr/>
        </p:nvSpPr>
        <p:spPr>
          <a:xfrm>
            <a:off x="5837864" y="3892498"/>
            <a:ext cx="117935" cy="199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4906D-D6DB-472E-882A-68F70C30DB21}"/>
              </a:ext>
            </a:extLst>
          </p:cNvPr>
          <p:cNvSpPr/>
          <p:nvPr/>
        </p:nvSpPr>
        <p:spPr>
          <a:xfrm>
            <a:off x="6084448" y="3892498"/>
            <a:ext cx="117935" cy="1992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4B88A0-73AA-4B69-B6E6-524C89BA8EE4}"/>
              </a:ext>
            </a:extLst>
          </p:cNvPr>
          <p:cNvCxnSpPr/>
          <p:nvPr/>
        </p:nvCxnSpPr>
        <p:spPr>
          <a:xfrm>
            <a:off x="6049659" y="3932621"/>
            <a:ext cx="634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1F65B85-01AF-437E-BBEE-ED7173C90969}"/>
              </a:ext>
            </a:extLst>
          </p:cNvPr>
          <p:cNvSpPr/>
          <p:nvPr/>
        </p:nvSpPr>
        <p:spPr>
          <a:xfrm>
            <a:off x="6149839" y="3733328"/>
            <a:ext cx="117778" cy="1992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10B1BA-4CFB-4420-9827-1D1A9843682C}"/>
              </a:ext>
            </a:extLst>
          </p:cNvPr>
          <p:cNvSpPr/>
          <p:nvPr/>
        </p:nvSpPr>
        <p:spPr>
          <a:xfrm>
            <a:off x="6396422" y="3537640"/>
            <a:ext cx="113925" cy="394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54E7C3-7C2F-4AD3-BA25-08117BB97E9E}"/>
                  </a:ext>
                </a:extLst>
              </p:cNvPr>
              <p:cNvSpPr txBox="1"/>
              <p:nvPr/>
            </p:nvSpPr>
            <p:spPr>
              <a:xfrm>
                <a:off x="5008211" y="3070469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54E7C3-7C2F-4AD3-BA25-08117BB97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11" y="3070469"/>
                <a:ext cx="1148904" cy="276999"/>
              </a:xfrm>
              <a:prstGeom prst="rect">
                <a:avLst/>
              </a:prstGeom>
              <a:blipFill>
                <a:blip r:embed="rId11"/>
                <a:stretch>
                  <a:fillRect l="-4787" t="-4444" r="-7447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3E67C2C-68C5-4ED0-BF53-0B49869D168F}"/>
                  </a:ext>
                </a:extLst>
              </p:cNvPr>
              <p:cNvSpPr txBox="1"/>
              <p:nvPr/>
            </p:nvSpPr>
            <p:spPr>
              <a:xfrm>
                <a:off x="5849072" y="3195786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3E67C2C-68C5-4ED0-BF53-0B49869D1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072" y="3195786"/>
                <a:ext cx="1148904" cy="276999"/>
              </a:xfrm>
              <a:prstGeom prst="rect">
                <a:avLst/>
              </a:prstGeom>
              <a:blipFill>
                <a:blip r:embed="rId12"/>
                <a:stretch>
                  <a:fillRect l="-4762" t="-2174" r="-6878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4D8D0F-78AD-444A-9F93-19EC9111CD9E}"/>
                  </a:ext>
                </a:extLst>
              </p:cNvPr>
              <p:cNvSpPr txBox="1"/>
              <p:nvPr/>
            </p:nvSpPr>
            <p:spPr>
              <a:xfrm>
                <a:off x="5516995" y="3623901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4D8D0F-78AD-444A-9F93-19EC9111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995" y="3623901"/>
                <a:ext cx="1148904" cy="276999"/>
              </a:xfrm>
              <a:prstGeom prst="rect">
                <a:avLst/>
              </a:prstGeom>
              <a:blipFill>
                <a:blip r:embed="rId13"/>
                <a:stretch>
                  <a:fillRect l="-4787" t="-2174" r="-7447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4" descr="Clipart Thanksgiving Hand Clip Black And White Stock - Thinking Light Bulb Clip Art - Png Download (950x1015), Png Download">
            <a:extLst>
              <a:ext uri="{FF2B5EF4-FFF2-40B4-BE49-F238E27FC236}">
                <a16:creationId xmlns:a16="http://schemas.microsoft.com/office/drawing/2014/main" id="{385AAEE0-A99B-4853-A140-E219A93A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" y="2517981"/>
            <a:ext cx="1075043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F142A87A-04AB-42B7-A744-8EC821A86B12}"/>
              </a:ext>
            </a:extLst>
          </p:cNvPr>
          <p:cNvSpPr/>
          <p:nvPr/>
        </p:nvSpPr>
        <p:spPr>
          <a:xfrm>
            <a:off x="1142716" y="2187393"/>
            <a:ext cx="1919133" cy="1330239"/>
          </a:xfrm>
          <a:prstGeom prst="wedgeRectCallout">
            <a:avLst>
              <a:gd name="adj1" fmla="val -67817"/>
              <a:gd name="adj2" fmla="val 242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What if I </a:t>
            </a:r>
            <a:r>
              <a:rPr lang="en-IN" sz="1400" i="1" u="sng" dirty="0">
                <a:solidFill>
                  <a:schemeClr val="tx1"/>
                </a:solidFill>
                <a:latin typeface="Abadi Extra Light" panose="020B0204020104020204" pitchFamily="34" charset="0"/>
              </a:rPr>
              <a:t>a priori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expect that the red class is more likely for a test input because the training data also had more red examples?</a:t>
            </a:r>
          </a:p>
        </p:txBody>
      </p:sp>
      <p:sp>
        <p:nvSpPr>
          <p:cNvPr id="88" name="Speech Bubble: Rectangle 87">
            <a:extLst>
              <a:ext uri="{FF2B5EF4-FFF2-40B4-BE49-F238E27FC236}">
                <a16:creationId xmlns:a16="http://schemas.microsoft.com/office/drawing/2014/main" id="{1527218D-CB68-40DD-A86D-A618C0EDC7E6}"/>
              </a:ext>
            </a:extLst>
          </p:cNvPr>
          <p:cNvSpPr/>
          <p:nvPr/>
        </p:nvSpPr>
        <p:spPr>
          <a:xfrm>
            <a:off x="886446" y="3686034"/>
            <a:ext cx="1512132" cy="612220"/>
          </a:xfrm>
          <a:prstGeom prst="wedgeRectCallout">
            <a:avLst>
              <a:gd name="adj1" fmla="val 62408"/>
              <a:gd name="adj2" fmla="val -977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I incorporate that knowledge?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C785FC4-3A68-47EC-9165-AD78661CDF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7986" y="1918223"/>
            <a:ext cx="1004822" cy="965223"/>
          </a:xfrm>
          <a:prstGeom prst="rect">
            <a:avLst/>
          </a:prstGeom>
        </p:spPr>
      </p:pic>
      <p:sp>
        <p:nvSpPr>
          <p:cNvPr id="90" name="Speech Bubble: Rectangle 89">
            <a:extLst>
              <a:ext uri="{FF2B5EF4-FFF2-40B4-BE49-F238E27FC236}">
                <a16:creationId xmlns:a16="http://schemas.microsoft.com/office/drawing/2014/main" id="{FE410666-9711-48BC-A4FF-986A04052943}"/>
              </a:ext>
            </a:extLst>
          </p:cNvPr>
          <p:cNvSpPr/>
          <p:nvPr/>
        </p:nvSpPr>
        <p:spPr>
          <a:xfrm>
            <a:off x="8829080" y="1694876"/>
            <a:ext cx="2147026" cy="1069854"/>
          </a:xfrm>
          <a:prstGeom prst="wedgeRectCallout">
            <a:avLst>
              <a:gd name="adj1" fmla="val 68732"/>
              <a:gd name="adj2" fmla="val 1610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Yes. We can do it by incorporating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class </a:t>
            </a:r>
            <a:r>
              <a:rPr lang="en-IN" sz="1400" u="sng" dirty="0">
                <a:solidFill>
                  <a:srgbClr val="FF0000"/>
                </a:solidFill>
                <a:latin typeface="Abadi Extra Light" panose="020B0204020104020204" pitchFamily="34" charset="0"/>
              </a:rPr>
              <a:t>prior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 probabilities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(proportion of each class in the training data) in our model</a:t>
            </a:r>
          </a:p>
        </p:txBody>
      </p:sp>
      <p:sp>
        <p:nvSpPr>
          <p:cNvPr id="91" name="Speech Bubble: Rectangle 90">
            <a:extLst>
              <a:ext uri="{FF2B5EF4-FFF2-40B4-BE49-F238E27FC236}">
                <a16:creationId xmlns:a16="http://schemas.microsoft.com/office/drawing/2014/main" id="{70A7AD82-FFB0-4420-B8D6-B78B81C57D2D}"/>
              </a:ext>
            </a:extLst>
          </p:cNvPr>
          <p:cNvSpPr/>
          <p:nvPr/>
        </p:nvSpPr>
        <p:spPr>
          <a:xfrm>
            <a:off x="9143864" y="2904334"/>
            <a:ext cx="2302728" cy="869705"/>
          </a:xfrm>
          <a:prstGeom prst="wedgeRectCallout">
            <a:avLst>
              <a:gd name="adj1" fmla="val 3517"/>
              <a:gd name="adj2" fmla="val -8911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Then we can compute and compare the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class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</a:t>
            </a:r>
            <a:r>
              <a:rPr lang="en-IN" sz="1400" u="sng" dirty="0">
                <a:solidFill>
                  <a:srgbClr val="FF0000"/>
                </a:solidFill>
                <a:latin typeface="Abadi Extra Light" panose="020B0204020104020204" pitchFamily="34" charset="0"/>
              </a:rPr>
              <a:t>posterior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 probabilities of each class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the test input</a:t>
            </a:r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D9DC9726-E24A-41C2-B187-DEFCBFD00F29}"/>
              </a:ext>
            </a:extLst>
          </p:cNvPr>
          <p:cNvSpPr/>
          <p:nvPr/>
        </p:nvSpPr>
        <p:spPr>
          <a:xfrm>
            <a:off x="9624027" y="3888737"/>
            <a:ext cx="2302728" cy="296810"/>
          </a:xfrm>
          <a:prstGeom prst="wedgeRectCallout">
            <a:avLst>
              <a:gd name="adj1" fmla="val 3931"/>
              <a:gd name="adj2" fmla="val -1115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Going to talk about this next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1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52"/>
    </mc:Choice>
    <mc:Fallback xmlns="">
      <p:transition spd="slow" advTm="4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4" grpId="0"/>
      <p:bldP spid="55" grpId="0"/>
      <p:bldP spid="61" grpId="0"/>
      <p:bldP spid="61" grpId="1"/>
      <p:bldP spid="63" grpId="0"/>
      <p:bldP spid="63" grpId="1"/>
      <p:bldP spid="67" grpId="0"/>
      <p:bldP spid="67" grpId="1"/>
      <p:bldP spid="74" grpId="0" animBg="1"/>
      <p:bldP spid="74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/>
      <p:bldP spid="84" grpId="1"/>
      <p:bldP spid="85" grpId="0"/>
      <p:bldP spid="85" grpId="1"/>
      <p:bldP spid="87" grpId="0" animBg="1"/>
      <p:bldP spid="88" grpId="0" animBg="1"/>
      <p:bldP spid="90" grpId="0" animBg="1"/>
      <p:bldP spid="91" grpId="0" animBg="1"/>
      <p:bldP spid="9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Discriminative vs Generative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discriminative approaches model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directly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Generative approaches model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via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Number of parameters: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Discriminative models have fewer parameters to be learned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Just the weight vector/matrix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in case of logistic/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dirty="0">
                    <a:latin typeface="Abadi Extra Light" panose="020B0204020104020204" pitchFamily="34" charset="0"/>
                  </a:rPr>
                  <a:t> classification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Ease of parameter estimation: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Debatable as to which one is easier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For “simple” class-conditionals, easier for gen. </a:t>
                </a:r>
                <a:r>
                  <a:rPr lang="en-GB" dirty="0" err="1">
                    <a:latin typeface="Abadi Extra Light" panose="020B0204020104020204" pitchFamily="34" charset="0"/>
                  </a:rPr>
                  <a:t>classifn</a:t>
                </a:r>
                <a:r>
                  <a:rPr lang="en-GB" dirty="0">
                    <a:latin typeface="Abadi Extra Light" panose="020B0204020104020204" pitchFamily="34" charset="0"/>
                  </a:rPr>
                  <a:t> model (often closed-form solution)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Parameter estimation for discriminative models (logistic/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 usually requires iterative methods</a:t>
                </a:r>
                <a:r>
                  <a:rPr lang="en-GB" dirty="0">
                    <a:latin typeface="Abadi Extra Light" panose="020B0204020104020204" pitchFamily="34" charset="0"/>
                  </a:rPr>
                  <a:t>(although objective functions usually have global optima)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Dealing with missing features:</a:t>
                </a:r>
                <a:r>
                  <a:rPr lang="en-GB" dirty="0">
                    <a:latin typeface="Abadi Extra Light" panose="020B0204020104020204" pitchFamily="34" charset="0"/>
                  </a:rPr>
                  <a:t> Generative models can handle this easily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E.g., by integrating out the missing features while estimating the parameters)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Inputs with features having mixed types: </a:t>
                </a:r>
                <a:r>
                  <a:rPr lang="en-GB" dirty="0">
                    <a:latin typeface="Abadi Extra Light" panose="020B0204020104020204" pitchFamily="34" charset="0"/>
                  </a:rPr>
                  <a:t>Generative model can handle this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Appropriate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for each type of feature in the input. Difficult for discriminative models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645" r="-6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ED2005-54AC-49EE-88A9-20EAE0CC7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040" y="502064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278385C-8E49-4080-B4D3-B04A96AE8DD5}"/>
                  </a:ext>
                </a:extLst>
              </p:cNvPr>
              <p:cNvSpPr/>
              <p:nvPr/>
            </p:nvSpPr>
            <p:spPr>
              <a:xfrm>
                <a:off x="8314688" y="319501"/>
                <a:ext cx="2487152" cy="1742109"/>
              </a:xfrm>
              <a:prstGeom prst="wedgeRectCallout">
                <a:avLst>
                  <a:gd name="adj1" fmla="val 67264"/>
                  <a:gd name="adj2" fmla="val -168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Proponents of discriminative models: Why bother modeling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what you care about? Just model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directly instead of working hard to model x by learning the class-conditional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2278385C-8E49-4080-B4D3-B04A96AE8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688" y="319501"/>
                <a:ext cx="2487152" cy="1742109"/>
              </a:xfrm>
              <a:prstGeom prst="wedgeRectCallout">
                <a:avLst>
                  <a:gd name="adj1" fmla="val 67264"/>
                  <a:gd name="adj2" fmla="val -16887"/>
                </a:avLst>
              </a:prstGeom>
              <a:blipFill>
                <a:blip r:embed="rId7"/>
                <a:stretch>
                  <a:fillRect l="-1033" t="-2076" b="-553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988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03"/>
    </mc:Choice>
    <mc:Fallback xmlns="">
      <p:transition spd="slow" advTm="28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Discriminative vs Generative (</a:t>
            </a: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Leveraging </a:t>
            </a:r>
            <a:r>
              <a:rPr lang="en-GB" sz="25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unlabeled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 data: </a:t>
            </a:r>
            <a:r>
              <a:rPr lang="en-GB" sz="2500" dirty="0">
                <a:latin typeface="Abadi Extra Light" panose="020B0204020104020204" pitchFamily="34" charset="0"/>
              </a:rPr>
              <a:t>Generative models can handle this easily by treating the missing labels are 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latent variables </a:t>
            </a:r>
            <a:r>
              <a:rPr lang="en-GB" sz="2500" dirty="0">
                <a:latin typeface="Abadi Extra Light" panose="020B0204020104020204" pitchFamily="34" charset="0"/>
              </a:rPr>
              <a:t>and are ideal for 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Semi-supervised Learning</a:t>
            </a:r>
            <a:r>
              <a:rPr lang="en-GB" sz="2500" dirty="0">
                <a:latin typeface="Abadi Extra Light" panose="020B0204020104020204" pitchFamily="34" charset="0"/>
              </a:rPr>
              <a:t>. Discriminative models can’t do it easily</a:t>
            </a:r>
          </a:p>
          <a:p>
            <a:pPr marL="0" indent="0">
              <a:buNone/>
            </a:pPr>
            <a:endParaRPr lang="en-GB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Adding data from new classes: </a:t>
            </a:r>
            <a:r>
              <a:rPr lang="en-GB" sz="2500" dirty="0">
                <a:latin typeface="Abadi Extra Light" panose="020B0204020104020204" pitchFamily="34" charset="0"/>
              </a:rPr>
              <a:t>Discriminative model will need to be re-trained on all classes all over again. Generative model will just require estimating the class-</a:t>
            </a:r>
            <a:r>
              <a:rPr lang="en-GB" sz="2500" dirty="0" err="1">
                <a:latin typeface="Abadi Extra Light" panose="020B0204020104020204" pitchFamily="34" charset="0"/>
              </a:rPr>
              <a:t>cond</a:t>
            </a:r>
            <a:r>
              <a:rPr lang="en-GB" sz="2500" dirty="0">
                <a:latin typeface="Abadi Extra Light" panose="020B0204020104020204" pitchFamily="34" charset="0"/>
              </a:rPr>
              <a:t> of newly added classes</a:t>
            </a:r>
          </a:p>
          <a:p>
            <a:pPr marL="0" indent="0">
              <a:buNone/>
            </a:pPr>
            <a:endParaRPr lang="en-GB" sz="1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Have lots of </a:t>
            </a:r>
            <a:r>
              <a:rPr lang="en-GB" sz="2500" dirty="0" err="1">
                <a:solidFill>
                  <a:srgbClr val="0000FF"/>
                </a:solidFill>
                <a:latin typeface="Abadi Extra Light" panose="020B0204020104020204" pitchFamily="34" charset="0"/>
              </a:rPr>
              <a:t>labeled</a:t>
            </a: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 training data? </a:t>
            </a:r>
            <a:r>
              <a:rPr lang="en-GB" sz="2500" dirty="0">
                <a:latin typeface="Abadi Extra Light" panose="020B0204020104020204" pitchFamily="34" charset="0"/>
              </a:rPr>
              <a:t>Discriminative models usually work very well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Final Verdict? </a:t>
            </a:r>
            <a:r>
              <a:rPr lang="en-GB" sz="2500" dirty="0">
                <a:latin typeface="Abadi Extra Light" panose="020B0204020104020204" pitchFamily="34" charset="0"/>
              </a:rPr>
              <a:t>Despite generative classification having some clear advantages, both methods can be quite powerful (the actual choice may be dictated by the problem)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latin typeface="Abadi Extra Light" panose="020B0204020104020204" pitchFamily="34" charset="0"/>
              </a:rPr>
              <a:t>Important to be aware of their strengths/weaknesses, and also the connections between these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500" dirty="0">
                <a:solidFill>
                  <a:srgbClr val="0000FF"/>
                </a:solidFill>
                <a:latin typeface="Abadi Extra Light" panose="020B0204020104020204" pitchFamily="34" charset="0"/>
              </a:rPr>
              <a:t>Possibility of a Hybrid Design? </a:t>
            </a:r>
            <a:r>
              <a:rPr lang="en-GB" sz="2500" dirty="0">
                <a:latin typeface="Abadi Extra Light" panose="020B0204020104020204" pitchFamily="34" charset="0"/>
              </a:rPr>
              <a:t>Yes, Generative and Disc. models can be combined, e.g.,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100" dirty="0">
                <a:latin typeface="Abadi Extra Light" panose="020B0204020104020204" pitchFamily="34" charset="0"/>
              </a:rPr>
              <a:t>“Principled Hybrids of Generative and Discriminative Models” (</a:t>
            </a:r>
            <a:r>
              <a:rPr lang="en-GB" sz="2100" dirty="0" err="1">
                <a:latin typeface="Abadi Extra Light" panose="020B0204020104020204" pitchFamily="34" charset="0"/>
              </a:rPr>
              <a:t>Lassere</a:t>
            </a:r>
            <a:r>
              <a:rPr lang="en-GB" sz="2100" dirty="0">
                <a:latin typeface="Abadi Extra Light" panose="020B0204020104020204" pitchFamily="34" charset="0"/>
              </a:rPr>
              <a:t> et al, 2006)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100" dirty="0">
                <a:latin typeface="Abadi Extra Light" panose="020B0204020104020204" pitchFamily="34" charset="0"/>
              </a:rPr>
              <a:t>“Deep Hybrid Models: Bridging Discriminative &amp; Generative Approaches” (Kuleshov &amp; </a:t>
            </a:r>
            <a:r>
              <a:rPr lang="en-GB" sz="2100" dirty="0" err="1">
                <a:latin typeface="Abadi Extra Light" panose="020B0204020104020204" pitchFamily="34" charset="0"/>
              </a:rPr>
              <a:t>Ermon</a:t>
            </a:r>
            <a:r>
              <a:rPr lang="en-GB" sz="2100" dirty="0">
                <a:latin typeface="Abadi Extra Light" panose="020B0204020104020204" pitchFamily="34" charset="0"/>
              </a:rPr>
              <a:t>, 2017)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6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13"/>
    </mc:Choice>
    <mc:Fallback xmlns="">
      <p:transition spd="slow" advTm="24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Models for Regression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638" y="136525"/>
            <a:ext cx="603250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Yes, we can even model regression problems using a generative approach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 that the output y is not longer discrete (so no notion of a class-conditional)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However, the basic rule of recovering a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conditional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from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joint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would still apply</a:t>
                </a: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we can model the joint distribution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of features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outputs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If features are real-valued the we can model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using a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-dim Gaussian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From this </a:t>
                </a:r>
                <a14:m>
                  <m:oMath xmlns:m="http://schemas.openxmlformats.org/officeDocument/2006/math">
                    <m:r>
                      <a:rPr lang="en-GB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-dim Gaussian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we can get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using Gaussian conditioning formula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If joint is Gaussian, any subset of variables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here), given the rest (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here) is also a Gaussian!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Refer to the Gaussian results from maths refresher slides for the result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FE0A-4573-4122-B981-433EE554C735}"/>
                  </a:ext>
                </a:extLst>
              </p:cNvPr>
              <p:cNvSpPr txBox="1"/>
              <p:nvPr/>
            </p:nvSpPr>
            <p:spPr>
              <a:xfrm>
                <a:off x="3241848" y="2888484"/>
                <a:ext cx="5098703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FE0A-4573-4122-B981-433EE554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848" y="2888484"/>
                <a:ext cx="5098703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82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35"/>
    </mc:Choice>
    <mc:Fallback xmlns="">
      <p:transition spd="slow" advTm="20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CF815-7937-359B-C8EC-5131E85E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Based classifiers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FA51-7182-4E8D-280A-E652CF70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47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Hyperplane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Separates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-dimensional space into two </a:t>
                </a:r>
                <a:r>
                  <a:rPr lang="en-GB" b="1" dirty="0">
                    <a:latin typeface="Abadi Extra Light" panose="020B0204020104020204" pitchFamily="34" charset="0"/>
                  </a:rPr>
                  <a:t>half-spaces</a:t>
                </a:r>
                <a:r>
                  <a:rPr lang="en-GB" dirty="0">
                    <a:latin typeface="Abadi Extra Light" panose="020B0204020104020204" pitchFamily="34" charset="0"/>
                  </a:rPr>
                  <a:t> (positive and negative)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Defined by a normal vector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(pointing towards positive half-space)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Equation of the hyperplane: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7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Assumption: The hyperplane passes through origin. If not, add a bias term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sz="7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Distance of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from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C20F65C-F8FF-4C4E-9542-6A78C7F3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47" y="2264351"/>
            <a:ext cx="1996579" cy="1609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B8662E33-C308-4233-AE8B-366345684E2E}"/>
                  </a:ext>
                </a:extLst>
              </p:cNvPr>
              <p:cNvSpPr/>
              <p:nvPr/>
            </p:nvSpPr>
            <p:spPr>
              <a:xfrm>
                <a:off x="8513091" y="3656214"/>
                <a:ext cx="2597137" cy="506675"/>
              </a:xfrm>
              <a:prstGeom prst="wedgeRectCallout">
                <a:avLst>
                  <a:gd name="adj1" fmla="val 71"/>
                  <a:gd name="adj2" fmla="val 12545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B8662E33-C308-4233-AE8B-366345684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091" y="3656214"/>
                <a:ext cx="2597137" cy="506675"/>
              </a:xfrm>
              <a:prstGeom prst="wedgeRectCallout">
                <a:avLst>
                  <a:gd name="adj1" fmla="val 71"/>
                  <a:gd name="adj2" fmla="val 125453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8C99EA2-F40E-454D-96E7-733BACCC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03" y="5545167"/>
            <a:ext cx="24193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4D4C3E67-F705-49E9-91FD-F83F85DA92C3}"/>
                  </a:ext>
                </a:extLst>
              </p:cNvPr>
              <p:cNvSpPr/>
              <p:nvPr/>
            </p:nvSpPr>
            <p:spPr>
              <a:xfrm>
                <a:off x="7779856" y="2691565"/>
                <a:ext cx="4093827" cy="671853"/>
              </a:xfrm>
              <a:prstGeom prst="wedgeRectCallout">
                <a:avLst>
                  <a:gd name="adj1" fmla="val 147"/>
                  <a:gd name="adj2" fmla="val 9787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 moving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along the direction of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means in opp. dir.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4D4C3E67-F705-49E9-91FD-F83F85DA9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856" y="2691565"/>
                <a:ext cx="4093827" cy="671853"/>
              </a:xfrm>
              <a:prstGeom prst="wedgeRectCallout">
                <a:avLst>
                  <a:gd name="adj1" fmla="val 147"/>
                  <a:gd name="adj2" fmla="val 97870"/>
                </a:avLst>
              </a:prstGeom>
              <a:blipFill>
                <a:blip r:embed="rId7"/>
                <a:stretch>
                  <a:fillRect l="-1037" t="-119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C5D3DB45-B83A-4A15-9643-C9177F1D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46" y="5490193"/>
            <a:ext cx="1748571" cy="11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5ED0E6D-EE0F-4E18-AF93-4DB3ABF867AB}"/>
              </a:ext>
            </a:extLst>
          </p:cNvPr>
          <p:cNvSpPr/>
          <p:nvPr/>
        </p:nvSpPr>
        <p:spPr>
          <a:xfrm>
            <a:off x="1853967" y="5805070"/>
            <a:ext cx="1641232" cy="671853"/>
          </a:xfrm>
          <a:prstGeom prst="wedgeRectCallout">
            <a:avLst>
              <a:gd name="adj1" fmla="val 61138"/>
              <a:gd name="adj2" fmla="val -86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Can be positive or negative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7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3"/>
    </mc:Choice>
    <mc:Fallback xmlns="">
      <p:transition spd="slow" advTm="6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Hyperplane based (binary) classification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Basic idea: Learn to separate two classes by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800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/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The hyperplane may be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“implied” </a:t>
                </a:r>
                <a:r>
                  <a:rPr lang="en-GB" dirty="0">
                    <a:latin typeface="Abadi Extra Light" panose="020B0204020104020204" pitchFamily="34" charset="0"/>
                  </a:rPr>
                  <a:t>by the model, or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learned directly</a:t>
                </a:r>
                <a:endParaRPr lang="en-IN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Implied: Prototype-based classification, nearest neighbors, generative classification, etc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Directly learned: Logistic regression,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Perceptron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,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Support Vector Machine (SVM)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, etc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“direct” approach defines a model with params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(and optionally a bias param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parameters are learned by optimizing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classification loss function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(will soon see examples)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These are also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discriminative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approaches –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is not modeled but treated as fixed (given)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hyperplane need not be linear (e.g., can be made nonlinear using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kernels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; later)</a:t>
                </a: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3F1FA4E-1B3F-4724-8FEB-A624FB06A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58" y="1848409"/>
            <a:ext cx="1506157" cy="14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AE535-7E3B-4C2C-BACA-54BEE23B3BA7}"/>
                  </a:ext>
                </a:extLst>
              </p:cNvPr>
              <p:cNvSpPr txBox="1"/>
              <p:nvPr/>
            </p:nvSpPr>
            <p:spPr>
              <a:xfrm>
                <a:off x="4730337" y="2558455"/>
                <a:ext cx="3323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sign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I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AE535-7E3B-4C2C-BACA-54BEE23B3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37" y="2558455"/>
                <a:ext cx="332315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14C06FD-7E29-47BF-849D-DCFC09F1C020}"/>
              </a:ext>
            </a:extLst>
          </p:cNvPr>
          <p:cNvSpPr txBox="1"/>
          <p:nvPr/>
        </p:nvSpPr>
        <p:spPr>
          <a:xfrm>
            <a:off x="5518407" y="2076435"/>
            <a:ext cx="1962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badi Extra Light" panose="020B0204020104020204" pitchFamily="34" charset="0"/>
              </a:rPr>
              <a:t>Prediction Rule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22DC8-0065-4ECB-8FBA-6BA93F020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040" y="1111212"/>
            <a:ext cx="1004822" cy="96522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E8FA6AE-C94F-4B32-B88C-C6E713B198E5}"/>
              </a:ext>
            </a:extLst>
          </p:cNvPr>
          <p:cNvSpPr/>
          <p:nvPr/>
        </p:nvSpPr>
        <p:spPr>
          <a:xfrm>
            <a:off x="8664553" y="1848409"/>
            <a:ext cx="2597137" cy="1069854"/>
          </a:xfrm>
          <a:prstGeom prst="wedgeRectCallout">
            <a:avLst>
              <a:gd name="adj1" fmla="val 52398"/>
              <a:gd name="adj2" fmla="val -764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multi-class classification with hyperplanes, there will be multiple hyperplanes (e.g., one for each pair of classes); more on this later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4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52"/>
    </mc:Choice>
    <mc:Fallback xmlns="">
      <p:transition spd="slow" advTm="4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Interlude: Loss Functions for Classification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In regression (assuming linear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), some common loss </a:t>
                </a:r>
                <a:r>
                  <a:rPr lang="en-GB" dirty="0" err="1">
                    <a:latin typeface="Abadi Extra Light" panose="020B0204020104020204" pitchFamily="34" charset="0"/>
                  </a:rPr>
                  <a:t>fn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These measure the difference between the true output and model’s prediction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What about loss functions for </a:t>
                </a:r>
                <a:r>
                  <a:rPr lang="en-GB" u="sng" dirty="0">
                    <a:latin typeface="Abadi Extra Light" panose="020B0204020104020204" pitchFamily="34" charset="0"/>
                  </a:rPr>
                  <a:t>classification</a:t>
                </a:r>
                <a:r>
                  <a:rPr lang="en-GB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IN" b="1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IN" b="1" i="1" smtClean="0"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Perhaps the most natural classification loss function would be a </a:t>
                </a:r>
                <a:r>
                  <a:rPr lang="en-GB" b="1" dirty="0">
                    <a:latin typeface="Abadi Extra Light" panose="020B0204020104020204" pitchFamily="34" charset="0"/>
                  </a:rPr>
                  <a:t>“0-1 Loss”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Loss = 1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Loss = 0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.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Assuming labels as +1/-1, it means </a:t>
                </a:r>
              </a:p>
              <a:p>
                <a:pPr marL="457200" lvl="1" indent="0">
                  <a:buNone/>
                </a:pPr>
                <a:r>
                  <a:rPr lang="en-GB" dirty="0">
                    <a:latin typeface="Abadi Extra Light" panose="020B0204020104020204" pitchFamily="34" charset="0"/>
                  </a:rPr>
                  <a:t>				</a:t>
                </a:r>
                <a:br>
                  <a:rPr lang="en-GB" dirty="0">
                    <a:latin typeface="Abadi Extra Light" panose="020B0204020104020204" pitchFamily="34" charset="0"/>
                  </a:rPr>
                </a:b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7BD168-4D85-4AD6-BEE8-0BC51B53E6C5}"/>
                  </a:ext>
                </a:extLst>
              </p:cNvPr>
              <p:cNvSpPr txBox="1"/>
              <p:nvPr/>
            </p:nvSpPr>
            <p:spPr>
              <a:xfrm>
                <a:off x="1008188" y="4511277"/>
                <a:ext cx="2692866" cy="1098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3200" dirty="0"/>
                        <m:t> </m:t>
                      </m:r>
                      <m:acc>
                        <m:accPr>
                          <m:chr m:val="̂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7BD168-4D85-4AD6-BEE8-0BC51B53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88" y="4511277"/>
                <a:ext cx="2692866" cy="1098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2AD60A-EB2F-42BA-83B2-9228FD20E44F}"/>
                  </a:ext>
                </a:extLst>
              </p:cNvPr>
              <p:cNvSpPr txBox="1"/>
              <p:nvPr/>
            </p:nvSpPr>
            <p:spPr>
              <a:xfrm>
                <a:off x="3986280" y="4507302"/>
                <a:ext cx="2332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dirty="0">
                    <a:latin typeface="Abadi Extra Light" panose="020B0204020104020204" pitchFamily="34" charset="0"/>
                  </a:rPr>
                  <a:t>if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3200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3200" b="0" i="0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IN" sz="3200" dirty="0"/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2AD60A-EB2F-42BA-83B2-9228FD20E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80" y="4507302"/>
                <a:ext cx="2332498" cy="584775"/>
              </a:xfrm>
              <a:prstGeom prst="rect">
                <a:avLst/>
              </a:prstGeom>
              <a:blipFill>
                <a:blip r:embed="rId5"/>
                <a:stretch>
                  <a:fillRect l="-6789" t="-13542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B287DA-E167-4CA5-8E4F-0A6910F9D893}"/>
                  </a:ext>
                </a:extLst>
              </p:cNvPr>
              <p:cNvSpPr txBox="1"/>
              <p:nvPr/>
            </p:nvSpPr>
            <p:spPr>
              <a:xfrm>
                <a:off x="3944584" y="4991452"/>
                <a:ext cx="2332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dirty="0">
                    <a:latin typeface="Abadi Extra Light" panose="020B0204020104020204" pitchFamily="34" charset="0"/>
                  </a:rPr>
                  <a:t>if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3200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32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3200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/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B287DA-E167-4CA5-8E4F-0A6910F9D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584" y="4991452"/>
                <a:ext cx="2332498" cy="584775"/>
              </a:xfrm>
              <a:prstGeom prst="rect">
                <a:avLst/>
              </a:prstGeom>
              <a:blipFill>
                <a:blip r:embed="rId6"/>
                <a:stretch>
                  <a:fillRect l="-6527" t="-13542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Line 1">
            <a:extLst>
              <a:ext uri="{FF2B5EF4-FFF2-40B4-BE49-F238E27FC236}">
                <a16:creationId xmlns:a16="http://schemas.microsoft.com/office/drawing/2014/main" id="{585114DB-9CCE-4055-A4DC-AC1D1905A4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4525" y="6220465"/>
            <a:ext cx="3962400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" name="Line 2">
            <a:extLst>
              <a:ext uri="{FF2B5EF4-FFF2-40B4-BE49-F238E27FC236}">
                <a16:creationId xmlns:a16="http://schemas.microsoft.com/office/drawing/2014/main" id="{40EC9EED-1785-43FD-87E1-714478C2B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7624" y="4059878"/>
            <a:ext cx="3175" cy="2160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" name="Line 3">
            <a:extLst>
              <a:ext uri="{FF2B5EF4-FFF2-40B4-BE49-F238E27FC236}">
                <a16:creationId xmlns:a16="http://schemas.microsoft.com/office/drawing/2014/main" id="{CD785B0C-BDBD-4EA4-B2F0-581239CD1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9213" y="5428303"/>
            <a:ext cx="1587" cy="755650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4">
            <a:extLst>
              <a:ext uri="{FF2B5EF4-FFF2-40B4-BE49-F238E27FC236}">
                <a16:creationId xmlns:a16="http://schemas.microsoft.com/office/drawing/2014/main" id="{1ED31B75-52AF-4709-BF24-F9427C4843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57625" y="6183953"/>
            <a:ext cx="2019300" cy="1587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9">
            <a:extLst>
              <a:ext uri="{FF2B5EF4-FFF2-40B4-BE49-F238E27FC236}">
                <a16:creationId xmlns:a16="http://schemas.microsoft.com/office/drawing/2014/main" id="{FE4BE7ED-589B-42E0-B8CD-B17830B1C4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4525" y="5463228"/>
            <a:ext cx="1911350" cy="1587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" name="Text Box 126">
            <a:extLst>
              <a:ext uri="{FF2B5EF4-FFF2-40B4-BE49-F238E27FC236}">
                <a16:creationId xmlns:a16="http://schemas.microsoft.com/office/drawing/2014/main" id="{A66E5FE4-A3B0-4D4E-A9AE-4F74633F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338" y="6220465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13" name="Text Box 127">
            <a:extLst>
              <a:ext uri="{FF2B5EF4-FFF2-40B4-BE49-F238E27FC236}">
                <a16:creationId xmlns:a16="http://schemas.microsoft.com/office/drawing/2014/main" id="{3038EEA7-2EC0-4E1B-B194-650616471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288" y="5283840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(0,1)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A4A1438-473C-4D0A-AC36-1096CECC232E}"/>
              </a:ext>
            </a:extLst>
          </p:cNvPr>
          <p:cNvSpPr txBox="1"/>
          <p:nvPr/>
        </p:nvSpPr>
        <p:spPr>
          <a:xfrm>
            <a:off x="8697371" y="357676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71C752-3679-4257-954A-E07F01F7CC72}"/>
                  </a:ext>
                </a:extLst>
              </p:cNvPr>
              <p:cNvSpPr/>
              <p:nvPr/>
            </p:nvSpPr>
            <p:spPr>
              <a:xfrm>
                <a:off x="10554782" y="6220465"/>
                <a:ext cx="861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A71C752-3679-4257-954A-E07F01F7C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782" y="6220465"/>
                <a:ext cx="86107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72B9250-2C47-432C-9313-4F0BD323807F}"/>
                  </a:ext>
                </a:extLst>
              </p:cNvPr>
              <p:cNvSpPr txBox="1"/>
              <p:nvPr/>
            </p:nvSpPr>
            <p:spPr>
              <a:xfrm>
                <a:off x="393321" y="5878489"/>
                <a:ext cx="64484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sz="280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Same as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sz="2800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800" b="0" i="0" dirty="0" smtClean="0">
                        <a:latin typeface="Cambria Math" panose="02040503050406030204" pitchFamily="18" charset="0"/>
                      </a:rPr>
                      <m:t>&lt;0]</m:t>
                    </m:r>
                  </m:oMath>
                </a14:m>
                <a:r>
                  <a:rPr lang="en-IN" sz="2800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begChr m:val="["/>
                        <m:ctrlPr>
                          <a:rPr lang="en-I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sign</m:t>
                            </m:r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800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2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800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72B9250-2C47-432C-9313-4F0BD3238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1" y="5878489"/>
                <a:ext cx="6448497" cy="430887"/>
              </a:xfrm>
              <a:prstGeom prst="rect">
                <a:avLst/>
              </a:prstGeom>
              <a:blipFill>
                <a:blip r:embed="rId8"/>
                <a:stretch>
                  <a:fillRect l="-3406" t="-23944" b="-50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Speech Bubble: Rectangle 117">
            <a:extLst>
              <a:ext uri="{FF2B5EF4-FFF2-40B4-BE49-F238E27FC236}">
                <a16:creationId xmlns:a16="http://schemas.microsoft.com/office/drawing/2014/main" id="{ACE8351B-4544-4195-A2E9-964458FC1390}"/>
              </a:ext>
            </a:extLst>
          </p:cNvPr>
          <p:cNvSpPr/>
          <p:nvPr/>
        </p:nvSpPr>
        <p:spPr>
          <a:xfrm>
            <a:off x="9481268" y="3990676"/>
            <a:ext cx="2365310" cy="1069854"/>
          </a:xfrm>
          <a:prstGeom prst="wedgeRectCallout">
            <a:avLst>
              <a:gd name="adj1" fmla="val -49362"/>
              <a:gd name="adj2" fmla="val 6236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Non-convex, non-differentiable, and NP-Hard to optimize (also no useful gradient info for the most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BE9274-5F1D-4F40-A092-9FAAC15E5D60}"/>
                  </a:ext>
                </a:extLst>
              </p:cNvPr>
              <p:cNvSpPr txBox="1"/>
              <p:nvPr/>
            </p:nvSpPr>
            <p:spPr>
              <a:xfrm>
                <a:off x="2491013" y="1651104"/>
                <a:ext cx="29071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2800" dirty="0"/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BE9274-5F1D-4F40-A092-9FAAC15E5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013" y="1651104"/>
                <a:ext cx="290714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3F1F8AF-950B-48B4-A5CE-BB575B173EEA}"/>
                  </a:ext>
                </a:extLst>
              </p:cNvPr>
              <p:cNvSpPr txBox="1"/>
              <p:nvPr/>
            </p:nvSpPr>
            <p:spPr>
              <a:xfrm>
                <a:off x="6744021" y="1628741"/>
                <a:ext cx="26691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2800" dirty="0"/>
                          <m:t> </m:t>
                        </m:r>
                        <m:acc>
                          <m:accPr>
                            <m:chr m:val="̂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3F1F8AF-950B-48B4-A5CE-BB575B17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21" y="1628741"/>
                <a:ext cx="266919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346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52"/>
    </mc:Choice>
    <mc:Fallback xmlns="">
      <p:transition spd="slow" advTm="4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112" grpId="0"/>
      <p:bldP spid="113" grpId="0"/>
      <p:bldP spid="114" grpId="0"/>
      <p:bldP spid="115" grpId="0"/>
      <p:bldP spid="117" grpId="0"/>
      <p:bldP spid="118" grpId="0" animBg="1"/>
      <p:bldP spid="1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Interlude: Loss Functions for Classification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An ideal loss function for classification should be such that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Loss is small/zero if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match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Loss is large/non-zero if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do not match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Large 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⇒ small/zero loss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Large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⇒ large/non-zero loss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47">
            <a:extLst>
              <a:ext uri="{FF2B5EF4-FFF2-40B4-BE49-F238E27FC236}">
                <a16:creationId xmlns:a16="http://schemas.microsoft.com/office/drawing/2014/main" id="{0D5621AD-AC9C-43EC-B70E-7BDE1897B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1843" y="3467765"/>
            <a:ext cx="3819525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Line 48">
            <a:extLst>
              <a:ext uri="{FF2B5EF4-FFF2-40B4-BE49-F238E27FC236}">
                <a16:creationId xmlns:a16="http://schemas.microsoft.com/office/drawing/2014/main" id="{9D60D052-3234-4EF1-B5D1-D0C72D773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369" y="1498853"/>
            <a:ext cx="17462" cy="1968912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49">
            <a:extLst>
              <a:ext uri="{FF2B5EF4-FFF2-40B4-BE49-F238E27FC236}">
                <a16:creationId xmlns:a16="http://schemas.microsoft.com/office/drawing/2014/main" id="{B9B99ACF-16BB-469C-9E69-5744E590C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1993" y="1738977"/>
            <a:ext cx="1598613" cy="1719263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9E384CE2-CB54-4F47-9ABF-6FDA4A6873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99493" y="3431252"/>
            <a:ext cx="2301875" cy="1588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17" name="Group 80">
            <a:extLst>
              <a:ext uri="{FF2B5EF4-FFF2-40B4-BE49-F238E27FC236}">
                <a16:creationId xmlns:a16="http://schemas.microsoft.com/office/drawing/2014/main" id="{FB8E3126-E1D3-4E9A-9306-1F4DA460CC2D}"/>
              </a:ext>
            </a:extLst>
          </p:cNvPr>
          <p:cNvGrpSpPr>
            <a:grpSpLocks/>
          </p:cNvGrpSpPr>
          <p:nvPr/>
        </p:nvGrpSpPr>
        <p:grpSpPr bwMode="auto">
          <a:xfrm>
            <a:off x="9853481" y="1596102"/>
            <a:ext cx="2005012" cy="317500"/>
            <a:chOff x="4725" y="930"/>
            <a:chExt cx="1263" cy="200"/>
          </a:xfrm>
        </p:grpSpPr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2F80FCC2-7C2F-407B-9729-8C6367417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930"/>
              <a:ext cx="1264" cy="200"/>
            </a:xfrm>
            <a:custGeom>
              <a:avLst/>
              <a:gdLst>
                <a:gd name="T0" fmla="*/ 2790 w 5577"/>
                <a:gd name="T1" fmla="*/ 884 h 885"/>
                <a:gd name="T2" fmla="*/ 0 w 5577"/>
                <a:gd name="T3" fmla="*/ 884 h 885"/>
                <a:gd name="T4" fmla="*/ 0 w 5577"/>
                <a:gd name="T5" fmla="*/ 0 h 885"/>
                <a:gd name="T6" fmla="*/ 5576 w 5577"/>
                <a:gd name="T7" fmla="*/ 0 h 885"/>
                <a:gd name="T8" fmla="*/ 5576 w 5577"/>
                <a:gd name="T9" fmla="*/ 884 h 885"/>
                <a:gd name="T10" fmla="*/ 2790 w 5577"/>
                <a:gd name="T11" fmla="*/ 884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77" h="885">
                  <a:moveTo>
                    <a:pt x="2790" y="884"/>
                  </a:moveTo>
                  <a:lnTo>
                    <a:pt x="0" y="884"/>
                  </a:lnTo>
                  <a:lnTo>
                    <a:pt x="0" y="0"/>
                  </a:lnTo>
                  <a:lnTo>
                    <a:pt x="5576" y="0"/>
                  </a:lnTo>
                  <a:lnTo>
                    <a:pt x="5576" y="884"/>
                  </a:lnTo>
                  <a:lnTo>
                    <a:pt x="2790" y="88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49CCE36E-62DC-4091-871F-D4FA06FE2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" y="1010"/>
              <a:ext cx="135" cy="77"/>
            </a:xfrm>
            <a:custGeom>
              <a:avLst/>
              <a:gdLst>
                <a:gd name="T0" fmla="*/ 58 w 599"/>
                <a:gd name="T1" fmla="*/ 75 h 342"/>
                <a:gd name="T2" fmla="*/ 58 w 599"/>
                <a:gd name="T3" fmla="*/ 284 h 342"/>
                <a:gd name="T4" fmla="*/ 0 w 599"/>
                <a:gd name="T5" fmla="*/ 317 h 342"/>
                <a:gd name="T6" fmla="*/ 0 w 599"/>
                <a:gd name="T7" fmla="*/ 341 h 342"/>
                <a:gd name="T8" fmla="*/ 87 w 599"/>
                <a:gd name="T9" fmla="*/ 339 h 342"/>
                <a:gd name="T10" fmla="*/ 172 w 599"/>
                <a:gd name="T11" fmla="*/ 341 h 342"/>
                <a:gd name="T12" fmla="*/ 172 w 599"/>
                <a:gd name="T13" fmla="*/ 317 h 342"/>
                <a:gd name="T14" fmla="*/ 112 w 599"/>
                <a:gd name="T15" fmla="*/ 284 h 342"/>
                <a:gd name="T16" fmla="*/ 112 w 599"/>
                <a:gd name="T17" fmla="*/ 140 h 342"/>
                <a:gd name="T18" fmla="*/ 216 w 599"/>
                <a:gd name="T19" fmla="*/ 18 h 342"/>
                <a:gd name="T20" fmla="*/ 274 w 599"/>
                <a:gd name="T21" fmla="*/ 102 h 342"/>
                <a:gd name="T22" fmla="*/ 274 w 599"/>
                <a:gd name="T23" fmla="*/ 284 h 342"/>
                <a:gd name="T24" fmla="*/ 214 w 599"/>
                <a:gd name="T25" fmla="*/ 317 h 342"/>
                <a:gd name="T26" fmla="*/ 214 w 599"/>
                <a:gd name="T27" fmla="*/ 341 h 342"/>
                <a:gd name="T28" fmla="*/ 301 w 599"/>
                <a:gd name="T29" fmla="*/ 339 h 342"/>
                <a:gd name="T30" fmla="*/ 388 w 599"/>
                <a:gd name="T31" fmla="*/ 341 h 342"/>
                <a:gd name="T32" fmla="*/ 388 w 599"/>
                <a:gd name="T33" fmla="*/ 317 h 342"/>
                <a:gd name="T34" fmla="*/ 326 w 599"/>
                <a:gd name="T35" fmla="*/ 284 h 342"/>
                <a:gd name="T36" fmla="*/ 326 w 599"/>
                <a:gd name="T37" fmla="*/ 140 h 342"/>
                <a:gd name="T38" fmla="*/ 431 w 599"/>
                <a:gd name="T39" fmla="*/ 18 h 342"/>
                <a:gd name="T40" fmla="*/ 486 w 599"/>
                <a:gd name="T41" fmla="*/ 102 h 342"/>
                <a:gd name="T42" fmla="*/ 486 w 599"/>
                <a:gd name="T43" fmla="*/ 284 h 342"/>
                <a:gd name="T44" fmla="*/ 426 w 599"/>
                <a:gd name="T45" fmla="*/ 317 h 342"/>
                <a:gd name="T46" fmla="*/ 426 w 599"/>
                <a:gd name="T47" fmla="*/ 341 h 342"/>
                <a:gd name="T48" fmla="*/ 513 w 599"/>
                <a:gd name="T49" fmla="*/ 339 h 342"/>
                <a:gd name="T50" fmla="*/ 598 w 599"/>
                <a:gd name="T51" fmla="*/ 341 h 342"/>
                <a:gd name="T52" fmla="*/ 598 w 599"/>
                <a:gd name="T53" fmla="*/ 317 h 342"/>
                <a:gd name="T54" fmla="*/ 540 w 599"/>
                <a:gd name="T55" fmla="*/ 294 h 342"/>
                <a:gd name="T56" fmla="*/ 540 w 599"/>
                <a:gd name="T57" fmla="*/ 146 h 342"/>
                <a:gd name="T58" fmla="*/ 515 w 599"/>
                <a:gd name="T59" fmla="*/ 29 h 342"/>
                <a:gd name="T60" fmla="*/ 435 w 599"/>
                <a:gd name="T61" fmla="*/ 0 h 342"/>
                <a:gd name="T62" fmla="*/ 324 w 599"/>
                <a:gd name="T63" fmla="*/ 75 h 342"/>
                <a:gd name="T64" fmla="*/ 221 w 599"/>
                <a:gd name="T65" fmla="*/ 0 h 342"/>
                <a:gd name="T66" fmla="*/ 109 w 599"/>
                <a:gd name="T67" fmla="*/ 80 h 342"/>
                <a:gd name="T68" fmla="*/ 109 w 599"/>
                <a:gd name="T69" fmla="*/ 0 h 342"/>
                <a:gd name="T70" fmla="*/ 0 w 599"/>
                <a:gd name="T71" fmla="*/ 9 h 342"/>
                <a:gd name="T72" fmla="*/ 0 w 599"/>
                <a:gd name="T73" fmla="*/ 33 h 342"/>
                <a:gd name="T74" fmla="*/ 58 w 599"/>
                <a:gd name="T75" fmla="*/ 7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9" h="342">
                  <a:moveTo>
                    <a:pt x="58" y="75"/>
                  </a:moveTo>
                  <a:lnTo>
                    <a:pt x="58" y="284"/>
                  </a:lnTo>
                  <a:cubicBezTo>
                    <a:pt x="58" y="317"/>
                    <a:pt x="53" y="317"/>
                    <a:pt x="0" y="317"/>
                  </a:cubicBezTo>
                  <a:lnTo>
                    <a:pt x="0" y="341"/>
                  </a:lnTo>
                  <a:cubicBezTo>
                    <a:pt x="25" y="341"/>
                    <a:pt x="65" y="339"/>
                    <a:pt x="87" y="339"/>
                  </a:cubicBezTo>
                  <a:cubicBezTo>
                    <a:pt x="107" y="339"/>
                    <a:pt x="145" y="341"/>
                    <a:pt x="172" y="341"/>
                  </a:cubicBezTo>
                  <a:lnTo>
                    <a:pt x="172" y="317"/>
                  </a:lnTo>
                  <a:cubicBezTo>
                    <a:pt x="121" y="317"/>
                    <a:pt x="112" y="317"/>
                    <a:pt x="112" y="284"/>
                  </a:cubicBezTo>
                  <a:lnTo>
                    <a:pt x="112" y="140"/>
                  </a:lnTo>
                  <a:cubicBezTo>
                    <a:pt x="112" y="58"/>
                    <a:pt x="167" y="18"/>
                    <a:pt x="216" y="18"/>
                  </a:cubicBezTo>
                  <a:cubicBezTo>
                    <a:pt x="265" y="18"/>
                    <a:pt x="274" y="58"/>
                    <a:pt x="274" y="102"/>
                  </a:cubicBezTo>
                  <a:lnTo>
                    <a:pt x="274" y="284"/>
                  </a:lnTo>
                  <a:cubicBezTo>
                    <a:pt x="274" y="317"/>
                    <a:pt x="265" y="317"/>
                    <a:pt x="214" y="317"/>
                  </a:cubicBezTo>
                  <a:lnTo>
                    <a:pt x="214" y="341"/>
                  </a:lnTo>
                  <a:cubicBezTo>
                    <a:pt x="239" y="341"/>
                    <a:pt x="279" y="339"/>
                    <a:pt x="301" y="339"/>
                  </a:cubicBezTo>
                  <a:cubicBezTo>
                    <a:pt x="319" y="339"/>
                    <a:pt x="361" y="341"/>
                    <a:pt x="388" y="341"/>
                  </a:cubicBezTo>
                  <a:lnTo>
                    <a:pt x="388" y="317"/>
                  </a:lnTo>
                  <a:cubicBezTo>
                    <a:pt x="335" y="317"/>
                    <a:pt x="326" y="317"/>
                    <a:pt x="326" y="284"/>
                  </a:cubicBezTo>
                  <a:lnTo>
                    <a:pt x="326" y="140"/>
                  </a:lnTo>
                  <a:cubicBezTo>
                    <a:pt x="326" y="58"/>
                    <a:pt x="381" y="18"/>
                    <a:pt x="431" y="18"/>
                  </a:cubicBezTo>
                  <a:cubicBezTo>
                    <a:pt x="479" y="18"/>
                    <a:pt x="486" y="58"/>
                    <a:pt x="486" y="102"/>
                  </a:cubicBezTo>
                  <a:lnTo>
                    <a:pt x="486" y="284"/>
                  </a:lnTo>
                  <a:cubicBezTo>
                    <a:pt x="486" y="317"/>
                    <a:pt x="479" y="317"/>
                    <a:pt x="426" y="317"/>
                  </a:cubicBezTo>
                  <a:lnTo>
                    <a:pt x="426" y="341"/>
                  </a:lnTo>
                  <a:cubicBezTo>
                    <a:pt x="453" y="341"/>
                    <a:pt x="491" y="339"/>
                    <a:pt x="513" y="339"/>
                  </a:cubicBezTo>
                  <a:cubicBezTo>
                    <a:pt x="533" y="339"/>
                    <a:pt x="573" y="341"/>
                    <a:pt x="598" y="341"/>
                  </a:cubicBezTo>
                  <a:lnTo>
                    <a:pt x="598" y="317"/>
                  </a:lnTo>
                  <a:cubicBezTo>
                    <a:pt x="558" y="317"/>
                    <a:pt x="540" y="317"/>
                    <a:pt x="540" y="294"/>
                  </a:cubicBezTo>
                  <a:lnTo>
                    <a:pt x="540" y="146"/>
                  </a:lnTo>
                  <a:cubicBezTo>
                    <a:pt x="540" y="80"/>
                    <a:pt x="540" y="57"/>
                    <a:pt x="515" y="29"/>
                  </a:cubicBezTo>
                  <a:cubicBezTo>
                    <a:pt x="504" y="15"/>
                    <a:pt x="479" y="0"/>
                    <a:pt x="435" y="0"/>
                  </a:cubicBezTo>
                  <a:cubicBezTo>
                    <a:pt x="370" y="0"/>
                    <a:pt x="335" y="46"/>
                    <a:pt x="324" y="75"/>
                  </a:cubicBezTo>
                  <a:cubicBezTo>
                    <a:pt x="314" y="9"/>
                    <a:pt x="257" y="0"/>
                    <a:pt x="221" y="0"/>
                  </a:cubicBezTo>
                  <a:cubicBezTo>
                    <a:pt x="165" y="0"/>
                    <a:pt x="129" y="33"/>
                    <a:pt x="109" y="80"/>
                  </a:cubicBezTo>
                  <a:lnTo>
                    <a:pt x="109" y="0"/>
                  </a:lnTo>
                  <a:lnTo>
                    <a:pt x="0" y="9"/>
                  </a:lnTo>
                  <a:lnTo>
                    <a:pt x="0" y="33"/>
                  </a:lnTo>
                  <a:cubicBezTo>
                    <a:pt x="54" y="33"/>
                    <a:pt x="58" y="40"/>
                    <a:pt x="58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" name="Freeform 83">
              <a:extLst>
                <a:ext uri="{FF2B5EF4-FFF2-40B4-BE49-F238E27FC236}">
                  <a16:creationId xmlns:a16="http://schemas.microsoft.com/office/drawing/2014/main" id="{A54BC654-BAFF-4E32-BCAC-EF2D7323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1008"/>
              <a:ext cx="78" cy="80"/>
            </a:xfrm>
            <a:custGeom>
              <a:avLst/>
              <a:gdLst>
                <a:gd name="T0" fmla="*/ 221 w 347"/>
                <a:gd name="T1" fmla="*/ 286 h 355"/>
                <a:gd name="T2" fmla="*/ 283 w 347"/>
                <a:gd name="T3" fmla="*/ 350 h 355"/>
                <a:gd name="T4" fmla="*/ 346 w 347"/>
                <a:gd name="T5" fmla="*/ 275 h 355"/>
                <a:gd name="T6" fmla="*/ 346 w 347"/>
                <a:gd name="T7" fmla="*/ 233 h 355"/>
                <a:gd name="T8" fmla="*/ 326 w 347"/>
                <a:gd name="T9" fmla="*/ 233 h 355"/>
                <a:gd name="T10" fmla="*/ 326 w 347"/>
                <a:gd name="T11" fmla="*/ 275 h 355"/>
                <a:gd name="T12" fmla="*/ 301 w 347"/>
                <a:gd name="T13" fmla="*/ 328 h 355"/>
                <a:gd name="T14" fmla="*/ 272 w 347"/>
                <a:gd name="T15" fmla="*/ 288 h 355"/>
                <a:gd name="T16" fmla="*/ 272 w 347"/>
                <a:gd name="T17" fmla="*/ 133 h 355"/>
                <a:gd name="T18" fmla="*/ 243 w 347"/>
                <a:gd name="T19" fmla="*/ 42 h 355"/>
                <a:gd name="T20" fmla="*/ 138 w 347"/>
                <a:gd name="T21" fmla="*/ 0 h 355"/>
                <a:gd name="T22" fmla="*/ 22 w 347"/>
                <a:gd name="T23" fmla="*/ 88 h 355"/>
                <a:gd name="T24" fmla="*/ 56 w 347"/>
                <a:gd name="T25" fmla="*/ 124 h 355"/>
                <a:gd name="T26" fmla="*/ 91 w 347"/>
                <a:gd name="T27" fmla="*/ 88 h 355"/>
                <a:gd name="T28" fmla="*/ 54 w 347"/>
                <a:gd name="T29" fmla="*/ 53 h 355"/>
                <a:gd name="T30" fmla="*/ 138 w 347"/>
                <a:gd name="T31" fmla="*/ 18 h 355"/>
                <a:gd name="T32" fmla="*/ 218 w 347"/>
                <a:gd name="T33" fmla="*/ 117 h 355"/>
                <a:gd name="T34" fmla="*/ 218 w 347"/>
                <a:gd name="T35" fmla="*/ 144 h 355"/>
                <a:gd name="T36" fmla="*/ 76 w 347"/>
                <a:gd name="T37" fmla="*/ 171 h 355"/>
                <a:gd name="T38" fmla="*/ 0 w 347"/>
                <a:gd name="T39" fmla="*/ 273 h 355"/>
                <a:gd name="T40" fmla="*/ 123 w 347"/>
                <a:gd name="T41" fmla="*/ 354 h 355"/>
                <a:gd name="T42" fmla="*/ 221 w 347"/>
                <a:gd name="T43" fmla="*/ 286 h 355"/>
                <a:gd name="T44" fmla="*/ 218 w 347"/>
                <a:gd name="T45" fmla="*/ 162 h 355"/>
                <a:gd name="T46" fmla="*/ 218 w 347"/>
                <a:gd name="T47" fmla="*/ 239 h 355"/>
                <a:gd name="T48" fmla="*/ 129 w 347"/>
                <a:gd name="T49" fmla="*/ 337 h 355"/>
                <a:gd name="T50" fmla="*/ 58 w 347"/>
                <a:gd name="T51" fmla="*/ 272 h 355"/>
                <a:gd name="T52" fmla="*/ 218 w 347"/>
                <a:gd name="T53" fmla="*/ 16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355">
                  <a:moveTo>
                    <a:pt x="221" y="286"/>
                  </a:moveTo>
                  <a:cubicBezTo>
                    <a:pt x="227" y="319"/>
                    <a:pt x="248" y="350"/>
                    <a:pt x="283" y="350"/>
                  </a:cubicBezTo>
                  <a:cubicBezTo>
                    <a:pt x="301" y="350"/>
                    <a:pt x="346" y="339"/>
                    <a:pt x="346" y="275"/>
                  </a:cubicBezTo>
                  <a:lnTo>
                    <a:pt x="346" y="233"/>
                  </a:lnTo>
                  <a:lnTo>
                    <a:pt x="326" y="233"/>
                  </a:lnTo>
                  <a:lnTo>
                    <a:pt x="326" y="275"/>
                  </a:lnTo>
                  <a:cubicBezTo>
                    <a:pt x="326" y="321"/>
                    <a:pt x="308" y="328"/>
                    <a:pt x="301" y="328"/>
                  </a:cubicBezTo>
                  <a:cubicBezTo>
                    <a:pt x="274" y="328"/>
                    <a:pt x="272" y="294"/>
                    <a:pt x="272" y="288"/>
                  </a:cubicBezTo>
                  <a:lnTo>
                    <a:pt x="272" y="133"/>
                  </a:lnTo>
                  <a:cubicBezTo>
                    <a:pt x="272" y="100"/>
                    <a:pt x="272" y="73"/>
                    <a:pt x="243" y="42"/>
                  </a:cubicBezTo>
                  <a:cubicBezTo>
                    <a:pt x="214" y="13"/>
                    <a:pt x="176" y="0"/>
                    <a:pt x="138" y="0"/>
                  </a:cubicBezTo>
                  <a:cubicBezTo>
                    <a:pt x="74" y="0"/>
                    <a:pt x="22" y="36"/>
                    <a:pt x="22" y="88"/>
                  </a:cubicBezTo>
                  <a:cubicBezTo>
                    <a:pt x="22" y="109"/>
                    <a:pt x="40" y="124"/>
                    <a:pt x="56" y="124"/>
                  </a:cubicBezTo>
                  <a:cubicBezTo>
                    <a:pt x="78" y="124"/>
                    <a:pt x="91" y="109"/>
                    <a:pt x="91" y="88"/>
                  </a:cubicBezTo>
                  <a:cubicBezTo>
                    <a:pt x="91" y="78"/>
                    <a:pt x="89" y="53"/>
                    <a:pt x="54" y="53"/>
                  </a:cubicBezTo>
                  <a:cubicBezTo>
                    <a:pt x="74" y="26"/>
                    <a:pt x="111" y="18"/>
                    <a:pt x="138" y="18"/>
                  </a:cubicBezTo>
                  <a:cubicBezTo>
                    <a:pt x="174" y="18"/>
                    <a:pt x="218" y="47"/>
                    <a:pt x="218" y="117"/>
                  </a:cubicBezTo>
                  <a:lnTo>
                    <a:pt x="218" y="144"/>
                  </a:lnTo>
                  <a:cubicBezTo>
                    <a:pt x="178" y="146"/>
                    <a:pt x="127" y="149"/>
                    <a:pt x="76" y="171"/>
                  </a:cubicBezTo>
                  <a:cubicBezTo>
                    <a:pt x="20" y="197"/>
                    <a:pt x="0" y="239"/>
                    <a:pt x="0" y="273"/>
                  </a:cubicBezTo>
                  <a:cubicBezTo>
                    <a:pt x="0" y="337"/>
                    <a:pt x="74" y="354"/>
                    <a:pt x="123" y="354"/>
                  </a:cubicBezTo>
                  <a:cubicBezTo>
                    <a:pt x="174" y="354"/>
                    <a:pt x="208" y="325"/>
                    <a:pt x="221" y="286"/>
                  </a:cubicBezTo>
                  <a:close/>
                  <a:moveTo>
                    <a:pt x="218" y="162"/>
                  </a:moveTo>
                  <a:lnTo>
                    <a:pt x="218" y="239"/>
                  </a:lnTo>
                  <a:cubicBezTo>
                    <a:pt x="218" y="310"/>
                    <a:pt x="163" y="337"/>
                    <a:pt x="129" y="337"/>
                  </a:cubicBezTo>
                  <a:cubicBezTo>
                    <a:pt x="91" y="337"/>
                    <a:pt x="58" y="310"/>
                    <a:pt x="58" y="272"/>
                  </a:cubicBezTo>
                  <a:cubicBezTo>
                    <a:pt x="58" y="230"/>
                    <a:pt x="91" y="164"/>
                    <a:pt x="218" y="1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D592F111-BE53-402A-B167-EBE8B212D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" y="1012"/>
              <a:ext cx="87" cy="75"/>
            </a:xfrm>
            <a:custGeom>
              <a:avLst/>
              <a:gdLst>
                <a:gd name="T0" fmla="*/ 210 w 389"/>
                <a:gd name="T1" fmla="*/ 153 h 333"/>
                <a:gd name="T2" fmla="*/ 283 w 389"/>
                <a:gd name="T3" fmla="*/ 66 h 333"/>
                <a:gd name="T4" fmla="*/ 372 w 389"/>
                <a:gd name="T5" fmla="*/ 24 h 333"/>
                <a:gd name="T6" fmla="*/ 372 w 389"/>
                <a:gd name="T7" fmla="*/ 0 h 333"/>
                <a:gd name="T8" fmla="*/ 308 w 389"/>
                <a:gd name="T9" fmla="*/ 2 h 333"/>
                <a:gd name="T10" fmla="*/ 237 w 389"/>
                <a:gd name="T11" fmla="*/ 0 h 333"/>
                <a:gd name="T12" fmla="*/ 237 w 389"/>
                <a:gd name="T13" fmla="*/ 24 h 333"/>
                <a:gd name="T14" fmla="*/ 259 w 389"/>
                <a:gd name="T15" fmla="*/ 47 h 333"/>
                <a:gd name="T16" fmla="*/ 248 w 389"/>
                <a:gd name="T17" fmla="*/ 75 h 333"/>
                <a:gd name="T18" fmla="*/ 199 w 389"/>
                <a:gd name="T19" fmla="*/ 135 h 333"/>
                <a:gd name="T20" fmla="*/ 140 w 389"/>
                <a:gd name="T21" fmla="*/ 57 h 333"/>
                <a:gd name="T22" fmla="*/ 132 w 389"/>
                <a:gd name="T23" fmla="*/ 44 h 333"/>
                <a:gd name="T24" fmla="*/ 161 w 389"/>
                <a:gd name="T25" fmla="*/ 24 h 333"/>
                <a:gd name="T26" fmla="*/ 161 w 389"/>
                <a:gd name="T27" fmla="*/ 0 h 333"/>
                <a:gd name="T28" fmla="*/ 76 w 389"/>
                <a:gd name="T29" fmla="*/ 2 h 333"/>
                <a:gd name="T30" fmla="*/ 4 w 389"/>
                <a:gd name="T31" fmla="*/ 0 h 333"/>
                <a:gd name="T32" fmla="*/ 4 w 389"/>
                <a:gd name="T33" fmla="*/ 24 h 333"/>
                <a:gd name="T34" fmla="*/ 94 w 389"/>
                <a:gd name="T35" fmla="*/ 73 h 333"/>
                <a:gd name="T36" fmla="*/ 170 w 389"/>
                <a:gd name="T37" fmla="*/ 171 h 333"/>
                <a:gd name="T38" fmla="*/ 98 w 389"/>
                <a:gd name="T39" fmla="*/ 263 h 333"/>
                <a:gd name="T40" fmla="*/ 0 w 389"/>
                <a:gd name="T41" fmla="*/ 310 h 333"/>
                <a:gd name="T42" fmla="*/ 0 w 389"/>
                <a:gd name="T43" fmla="*/ 332 h 333"/>
                <a:gd name="T44" fmla="*/ 65 w 389"/>
                <a:gd name="T45" fmla="*/ 330 h 333"/>
                <a:gd name="T46" fmla="*/ 138 w 389"/>
                <a:gd name="T47" fmla="*/ 332 h 333"/>
                <a:gd name="T48" fmla="*/ 138 w 389"/>
                <a:gd name="T49" fmla="*/ 310 h 333"/>
                <a:gd name="T50" fmla="*/ 116 w 389"/>
                <a:gd name="T51" fmla="*/ 284 h 333"/>
                <a:gd name="T52" fmla="*/ 183 w 389"/>
                <a:gd name="T53" fmla="*/ 188 h 333"/>
                <a:gd name="T54" fmla="*/ 241 w 389"/>
                <a:gd name="T55" fmla="*/ 264 h 333"/>
                <a:gd name="T56" fmla="*/ 257 w 389"/>
                <a:gd name="T57" fmla="*/ 292 h 333"/>
                <a:gd name="T58" fmla="*/ 230 w 389"/>
                <a:gd name="T59" fmla="*/ 310 h 333"/>
                <a:gd name="T60" fmla="*/ 230 w 389"/>
                <a:gd name="T61" fmla="*/ 332 h 333"/>
                <a:gd name="T62" fmla="*/ 314 w 389"/>
                <a:gd name="T63" fmla="*/ 330 h 333"/>
                <a:gd name="T64" fmla="*/ 388 w 389"/>
                <a:gd name="T65" fmla="*/ 332 h 333"/>
                <a:gd name="T66" fmla="*/ 388 w 389"/>
                <a:gd name="T67" fmla="*/ 310 h 333"/>
                <a:gd name="T68" fmla="*/ 314 w 389"/>
                <a:gd name="T69" fmla="*/ 284 h 333"/>
                <a:gd name="T70" fmla="*/ 210 w 389"/>
                <a:gd name="T71" fmla="*/ 15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333">
                  <a:moveTo>
                    <a:pt x="210" y="153"/>
                  </a:moveTo>
                  <a:cubicBezTo>
                    <a:pt x="236" y="122"/>
                    <a:pt x="263" y="84"/>
                    <a:pt x="283" y="66"/>
                  </a:cubicBezTo>
                  <a:cubicBezTo>
                    <a:pt x="306" y="36"/>
                    <a:pt x="337" y="24"/>
                    <a:pt x="372" y="24"/>
                  </a:cubicBezTo>
                  <a:lnTo>
                    <a:pt x="372" y="0"/>
                  </a:lnTo>
                  <a:cubicBezTo>
                    <a:pt x="352" y="2"/>
                    <a:pt x="330" y="2"/>
                    <a:pt x="308" y="2"/>
                  </a:cubicBezTo>
                  <a:cubicBezTo>
                    <a:pt x="286" y="2"/>
                    <a:pt x="248" y="0"/>
                    <a:pt x="237" y="0"/>
                  </a:cubicBezTo>
                  <a:lnTo>
                    <a:pt x="237" y="24"/>
                  </a:lnTo>
                  <a:cubicBezTo>
                    <a:pt x="252" y="26"/>
                    <a:pt x="259" y="35"/>
                    <a:pt x="259" y="47"/>
                  </a:cubicBezTo>
                  <a:cubicBezTo>
                    <a:pt x="259" y="58"/>
                    <a:pt x="250" y="69"/>
                    <a:pt x="248" y="75"/>
                  </a:cubicBezTo>
                  <a:lnTo>
                    <a:pt x="199" y="135"/>
                  </a:lnTo>
                  <a:lnTo>
                    <a:pt x="140" y="57"/>
                  </a:lnTo>
                  <a:cubicBezTo>
                    <a:pt x="132" y="47"/>
                    <a:pt x="132" y="47"/>
                    <a:pt x="132" y="44"/>
                  </a:cubicBezTo>
                  <a:cubicBezTo>
                    <a:pt x="132" y="31"/>
                    <a:pt x="143" y="24"/>
                    <a:pt x="161" y="24"/>
                  </a:cubicBezTo>
                  <a:lnTo>
                    <a:pt x="161" y="0"/>
                  </a:lnTo>
                  <a:cubicBezTo>
                    <a:pt x="140" y="0"/>
                    <a:pt x="89" y="2"/>
                    <a:pt x="76" y="2"/>
                  </a:cubicBezTo>
                  <a:cubicBezTo>
                    <a:pt x="62" y="2"/>
                    <a:pt x="24" y="2"/>
                    <a:pt x="4" y="0"/>
                  </a:cubicBezTo>
                  <a:lnTo>
                    <a:pt x="4" y="24"/>
                  </a:lnTo>
                  <a:cubicBezTo>
                    <a:pt x="56" y="24"/>
                    <a:pt x="58" y="24"/>
                    <a:pt x="94" y="73"/>
                  </a:cubicBezTo>
                  <a:lnTo>
                    <a:pt x="170" y="171"/>
                  </a:lnTo>
                  <a:lnTo>
                    <a:pt x="98" y="263"/>
                  </a:lnTo>
                  <a:cubicBezTo>
                    <a:pt x="62" y="308"/>
                    <a:pt x="15" y="310"/>
                    <a:pt x="0" y="310"/>
                  </a:cubicBezTo>
                  <a:lnTo>
                    <a:pt x="0" y="332"/>
                  </a:lnTo>
                  <a:cubicBezTo>
                    <a:pt x="20" y="330"/>
                    <a:pt x="44" y="330"/>
                    <a:pt x="65" y="330"/>
                  </a:cubicBezTo>
                  <a:cubicBezTo>
                    <a:pt x="85" y="330"/>
                    <a:pt x="118" y="332"/>
                    <a:pt x="138" y="332"/>
                  </a:cubicBezTo>
                  <a:lnTo>
                    <a:pt x="138" y="310"/>
                  </a:lnTo>
                  <a:cubicBezTo>
                    <a:pt x="120" y="306"/>
                    <a:pt x="116" y="297"/>
                    <a:pt x="116" y="284"/>
                  </a:cubicBezTo>
                  <a:cubicBezTo>
                    <a:pt x="116" y="266"/>
                    <a:pt x="138" y="242"/>
                    <a:pt x="183" y="188"/>
                  </a:cubicBezTo>
                  <a:lnTo>
                    <a:pt x="241" y="264"/>
                  </a:lnTo>
                  <a:cubicBezTo>
                    <a:pt x="248" y="273"/>
                    <a:pt x="257" y="284"/>
                    <a:pt x="257" y="292"/>
                  </a:cubicBezTo>
                  <a:cubicBezTo>
                    <a:pt x="257" y="297"/>
                    <a:pt x="250" y="308"/>
                    <a:pt x="230" y="310"/>
                  </a:cubicBezTo>
                  <a:lnTo>
                    <a:pt x="230" y="332"/>
                  </a:lnTo>
                  <a:cubicBezTo>
                    <a:pt x="254" y="332"/>
                    <a:pt x="295" y="330"/>
                    <a:pt x="314" y="330"/>
                  </a:cubicBezTo>
                  <a:cubicBezTo>
                    <a:pt x="335" y="330"/>
                    <a:pt x="363" y="330"/>
                    <a:pt x="388" y="332"/>
                  </a:cubicBezTo>
                  <a:lnTo>
                    <a:pt x="388" y="310"/>
                  </a:lnTo>
                  <a:cubicBezTo>
                    <a:pt x="346" y="310"/>
                    <a:pt x="334" y="308"/>
                    <a:pt x="314" y="284"/>
                  </a:cubicBezTo>
                  <a:lnTo>
                    <a:pt x="210" y="15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DB1E63AC-E2B7-4DC8-AA8F-430929240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" y="956"/>
              <a:ext cx="61" cy="174"/>
            </a:xfrm>
            <a:custGeom>
              <a:avLst/>
              <a:gdLst>
                <a:gd name="T0" fmla="*/ 161 w 275"/>
                <a:gd name="T1" fmla="*/ 102 h 770"/>
                <a:gd name="T2" fmla="*/ 265 w 275"/>
                <a:gd name="T3" fmla="*/ 18 h 770"/>
                <a:gd name="T4" fmla="*/ 274 w 275"/>
                <a:gd name="T5" fmla="*/ 9 h 770"/>
                <a:gd name="T6" fmla="*/ 259 w 275"/>
                <a:gd name="T7" fmla="*/ 0 h 770"/>
                <a:gd name="T8" fmla="*/ 111 w 275"/>
                <a:gd name="T9" fmla="*/ 97 h 770"/>
                <a:gd name="T10" fmla="*/ 111 w 275"/>
                <a:gd name="T11" fmla="*/ 272 h 770"/>
                <a:gd name="T12" fmla="*/ 80 w 275"/>
                <a:gd name="T13" fmla="*/ 352 h 770"/>
                <a:gd name="T14" fmla="*/ 7 w 275"/>
                <a:gd name="T15" fmla="*/ 376 h 770"/>
                <a:gd name="T16" fmla="*/ 0 w 275"/>
                <a:gd name="T17" fmla="*/ 385 h 770"/>
                <a:gd name="T18" fmla="*/ 13 w 275"/>
                <a:gd name="T19" fmla="*/ 394 h 770"/>
                <a:gd name="T20" fmla="*/ 109 w 275"/>
                <a:gd name="T21" fmla="*/ 461 h 770"/>
                <a:gd name="T22" fmla="*/ 111 w 275"/>
                <a:gd name="T23" fmla="*/ 501 h 770"/>
                <a:gd name="T24" fmla="*/ 111 w 275"/>
                <a:gd name="T25" fmla="*/ 654 h 770"/>
                <a:gd name="T26" fmla="*/ 149 w 275"/>
                <a:gd name="T27" fmla="*/ 740 h 770"/>
                <a:gd name="T28" fmla="*/ 259 w 275"/>
                <a:gd name="T29" fmla="*/ 769 h 770"/>
                <a:gd name="T30" fmla="*/ 274 w 275"/>
                <a:gd name="T31" fmla="*/ 762 h 770"/>
                <a:gd name="T32" fmla="*/ 261 w 275"/>
                <a:gd name="T33" fmla="*/ 755 h 770"/>
                <a:gd name="T34" fmla="*/ 165 w 275"/>
                <a:gd name="T35" fmla="*/ 687 h 770"/>
                <a:gd name="T36" fmla="*/ 161 w 275"/>
                <a:gd name="T37" fmla="*/ 653 h 770"/>
                <a:gd name="T38" fmla="*/ 161 w 275"/>
                <a:gd name="T39" fmla="*/ 489 h 770"/>
                <a:gd name="T40" fmla="*/ 132 w 275"/>
                <a:gd name="T41" fmla="*/ 416 h 770"/>
                <a:gd name="T42" fmla="*/ 73 w 275"/>
                <a:gd name="T43" fmla="*/ 385 h 770"/>
                <a:gd name="T44" fmla="*/ 161 w 275"/>
                <a:gd name="T45" fmla="*/ 286 h 770"/>
                <a:gd name="T46" fmla="*/ 161 w 275"/>
                <a:gd name="T47" fmla="*/ 102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5" h="770">
                  <a:moveTo>
                    <a:pt x="161" y="102"/>
                  </a:moveTo>
                  <a:cubicBezTo>
                    <a:pt x="161" y="73"/>
                    <a:pt x="183" y="22"/>
                    <a:pt x="265" y="18"/>
                  </a:cubicBezTo>
                  <a:cubicBezTo>
                    <a:pt x="270" y="15"/>
                    <a:pt x="274" y="13"/>
                    <a:pt x="274" y="9"/>
                  </a:cubicBezTo>
                  <a:cubicBezTo>
                    <a:pt x="274" y="0"/>
                    <a:pt x="265" y="0"/>
                    <a:pt x="259" y="0"/>
                  </a:cubicBezTo>
                  <a:cubicBezTo>
                    <a:pt x="181" y="0"/>
                    <a:pt x="111" y="40"/>
                    <a:pt x="111" y="97"/>
                  </a:cubicBezTo>
                  <a:lnTo>
                    <a:pt x="111" y="272"/>
                  </a:lnTo>
                  <a:cubicBezTo>
                    <a:pt x="111" y="303"/>
                    <a:pt x="111" y="328"/>
                    <a:pt x="80" y="352"/>
                  </a:cubicBezTo>
                  <a:cubicBezTo>
                    <a:pt x="54" y="374"/>
                    <a:pt x="24" y="376"/>
                    <a:pt x="7" y="376"/>
                  </a:cubicBezTo>
                  <a:cubicBezTo>
                    <a:pt x="4" y="379"/>
                    <a:pt x="0" y="381"/>
                    <a:pt x="0" y="385"/>
                  </a:cubicBezTo>
                  <a:cubicBezTo>
                    <a:pt x="0" y="394"/>
                    <a:pt x="4" y="394"/>
                    <a:pt x="13" y="394"/>
                  </a:cubicBezTo>
                  <a:cubicBezTo>
                    <a:pt x="63" y="397"/>
                    <a:pt x="100" y="425"/>
                    <a:pt x="109" y="461"/>
                  </a:cubicBezTo>
                  <a:cubicBezTo>
                    <a:pt x="111" y="470"/>
                    <a:pt x="111" y="472"/>
                    <a:pt x="111" y="501"/>
                  </a:cubicBezTo>
                  <a:lnTo>
                    <a:pt x="111" y="654"/>
                  </a:lnTo>
                  <a:cubicBezTo>
                    <a:pt x="111" y="685"/>
                    <a:pt x="111" y="711"/>
                    <a:pt x="149" y="740"/>
                  </a:cubicBezTo>
                  <a:cubicBezTo>
                    <a:pt x="178" y="762"/>
                    <a:pt x="228" y="769"/>
                    <a:pt x="259" y="769"/>
                  </a:cubicBezTo>
                  <a:cubicBezTo>
                    <a:pt x="265" y="769"/>
                    <a:pt x="274" y="769"/>
                    <a:pt x="274" y="762"/>
                  </a:cubicBezTo>
                  <a:cubicBezTo>
                    <a:pt x="274" y="755"/>
                    <a:pt x="268" y="755"/>
                    <a:pt x="261" y="755"/>
                  </a:cubicBezTo>
                  <a:cubicBezTo>
                    <a:pt x="214" y="751"/>
                    <a:pt x="174" y="726"/>
                    <a:pt x="165" y="687"/>
                  </a:cubicBezTo>
                  <a:cubicBezTo>
                    <a:pt x="161" y="680"/>
                    <a:pt x="161" y="678"/>
                    <a:pt x="161" y="653"/>
                  </a:cubicBezTo>
                  <a:lnTo>
                    <a:pt x="161" y="489"/>
                  </a:lnTo>
                  <a:cubicBezTo>
                    <a:pt x="161" y="452"/>
                    <a:pt x="156" y="439"/>
                    <a:pt x="132" y="416"/>
                  </a:cubicBezTo>
                  <a:cubicBezTo>
                    <a:pt x="116" y="397"/>
                    <a:pt x="91" y="392"/>
                    <a:pt x="73" y="385"/>
                  </a:cubicBezTo>
                  <a:cubicBezTo>
                    <a:pt x="134" y="368"/>
                    <a:pt x="161" y="332"/>
                    <a:pt x="161" y="286"/>
                  </a:cubicBezTo>
                  <a:lnTo>
                    <a:pt x="161" y="10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FEFF1D5E-8AFA-4494-99D2-D221F4FE2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" y="970"/>
              <a:ext cx="73" cy="120"/>
            </a:xfrm>
            <a:custGeom>
              <a:avLst/>
              <a:gdLst>
                <a:gd name="T0" fmla="*/ 324 w 325"/>
                <a:gd name="T1" fmla="*/ 266 h 533"/>
                <a:gd name="T2" fmla="*/ 292 w 325"/>
                <a:gd name="T3" fmla="*/ 86 h 533"/>
                <a:gd name="T4" fmla="*/ 161 w 325"/>
                <a:gd name="T5" fmla="*/ 0 h 533"/>
                <a:gd name="T6" fmla="*/ 29 w 325"/>
                <a:gd name="T7" fmla="*/ 91 h 533"/>
                <a:gd name="T8" fmla="*/ 0 w 325"/>
                <a:gd name="T9" fmla="*/ 266 h 533"/>
                <a:gd name="T10" fmla="*/ 34 w 325"/>
                <a:gd name="T11" fmla="*/ 452 h 533"/>
                <a:gd name="T12" fmla="*/ 161 w 325"/>
                <a:gd name="T13" fmla="*/ 532 h 533"/>
                <a:gd name="T14" fmla="*/ 295 w 325"/>
                <a:gd name="T15" fmla="*/ 441 h 533"/>
                <a:gd name="T16" fmla="*/ 324 w 325"/>
                <a:gd name="T17" fmla="*/ 266 h 533"/>
                <a:gd name="T18" fmla="*/ 161 w 325"/>
                <a:gd name="T19" fmla="*/ 514 h 533"/>
                <a:gd name="T20" fmla="*/ 74 w 325"/>
                <a:gd name="T21" fmla="*/ 419 h 533"/>
                <a:gd name="T22" fmla="*/ 65 w 325"/>
                <a:gd name="T23" fmla="*/ 259 h 533"/>
                <a:gd name="T24" fmla="*/ 69 w 325"/>
                <a:gd name="T25" fmla="*/ 117 h 533"/>
                <a:gd name="T26" fmla="*/ 161 w 325"/>
                <a:gd name="T27" fmla="*/ 18 h 533"/>
                <a:gd name="T28" fmla="*/ 252 w 325"/>
                <a:gd name="T29" fmla="*/ 108 h 533"/>
                <a:gd name="T30" fmla="*/ 259 w 325"/>
                <a:gd name="T31" fmla="*/ 259 h 533"/>
                <a:gd name="T32" fmla="*/ 250 w 325"/>
                <a:gd name="T33" fmla="*/ 416 h 533"/>
                <a:gd name="T34" fmla="*/ 161 w 325"/>
                <a:gd name="T35" fmla="*/ 51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5" h="533">
                  <a:moveTo>
                    <a:pt x="324" y="266"/>
                  </a:moveTo>
                  <a:cubicBezTo>
                    <a:pt x="324" y="206"/>
                    <a:pt x="319" y="144"/>
                    <a:pt x="292" y="86"/>
                  </a:cubicBezTo>
                  <a:cubicBezTo>
                    <a:pt x="257" y="13"/>
                    <a:pt x="196" y="0"/>
                    <a:pt x="161" y="0"/>
                  </a:cubicBezTo>
                  <a:cubicBezTo>
                    <a:pt x="118" y="0"/>
                    <a:pt x="58" y="20"/>
                    <a:pt x="29" y="91"/>
                  </a:cubicBezTo>
                  <a:cubicBezTo>
                    <a:pt x="4" y="144"/>
                    <a:pt x="0" y="206"/>
                    <a:pt x="0" y="266"/>
                  </a:cubicBezTo>
                  <a:cubicBezTo>
                    <a:pt x="0" y="326"/>
                    <a:pt x="4" y="394"/>
                    <a:pt x="34" y="452"/>
                  </a:cubicBezTo>
                  <a:cubicBezTo>
                    <a:pt x="67" y="514"/>
                    <a:pt x="123" y="532"/>
                    <a:pt x="161" y="532"/>
                  </a:cubicBezTo>
                  <a:cubicBezTo>
                    <a:pt x="205" y="532"/>
                    <a:pt x="261" y="514"/>
                    <a:pt x="295" y="441"/>
                  </a:cubicBezTo>
                  <a:cubicBezTo>
                    <a:pt x="319" y="390"/>
                    <a:pt x="324" y="328"/>
                    <a:pt x="324" y="266"/>
                  </a:cubicBezTo>
                  <a:close/>
                  <a:moveTo>
                    <a:pt x="161" y="514"/>
                  </a:moveTo>
                  <a:cubicBezTo>
                    <a:pt x="132" y="514"/>
                    <a:pt x="85" y="496"/>
                    <a:pt x="74" y="419"/>
                  </a:cubicBezTo>
                  <a:cubicBezTo>
                    <a:pt x="65" y="374"/>
                    <a:pt x="65" y="303"/>
                    <a:pt x="65" y="259"/>
                  </a:cubicBezTo>
                  <a:cubicBezTo>
                    <a:pt x="65" y="208"/>
                    <a:pt x="65" y="157"/>
                    <a:pt x="69" y="117"/>
                  </a:cubicBezTo>
                  <a:cubicBezTo>
                    <a:pt x="85" y="24"/>
                    <a:pt x="143" y="18"/>
                    <a:pt x="161" y="18"/>
                  </a:cubicBezTo>
                  <a:cubicBezTo>
                    <a:pt x="187" y="18"/>
                    <a:pt x="239" y="31"/>
                    <a:pt x="252" y="108"/>
                  </a:cubicBezTo>
                  <a:cubicBezTo>
                    <a:pt x="259" y="151"/>
                    <a:pt x="259" y="208"/>
                    <a:pt x="259" y="259"/>
                  </a:cubicBezTo>
                  <a:cubicBezTo>
                    <a:pt x="259" y="315"/>
                    <a:pt x="259" y="368"/>
                    <a:pt x="250" y="416"/>
                  </a:cubicBezTo>
                  <a:cubicBezTo>
                    <a:pt x="239" y="490"/>
                    <a:pt x="196" y="514"/>
                    <a:pt x="161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83031336-BA0B-436B-9804-F019C1CC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1068"/>
              <a:ext cx="20" cy="52"/>
            </a:xfrm>
            <a:custGeom>
              <a:avLst/>
              <a:gdLst>
                <a:gd name="T0" fmla="*/ 91 w 92"/>
                <a:gd name="T1" fmla="*/ 80 h 233"/>
                <a:gd name="T2" fmla="*/ 42 w 92"/>
                <a:gd name="T3" fmla="*/ 0 h 233"/>
                <a:gd name="T4" fmla="*/ 0 w 92"/>
                <a:gd name="T5" fmla="*/ 40 h 233"/>
                <a:gd name="T6" fmla="*/ 42 w 92"/>
                <a:gd name="T7" fmla="*/ 84 h 233"/>
                <a:gd name="T8" fmla="*/ 67 w 92"/>
                <a:gd name="T9" fmla="*/ 73 h 233"/>
                <a:gd name="T10" fmla="*/ 74 w 92"/>
                <a:gd name="T11" fmla="*/ 69 h 233"/>
                <a:gd name="T12" fmla="*/ 74 w 92"/>
                <a:gd name="T13" fmla="*/ 80 h 233"/>
                <a:gd name="T14" fmla="*/ 22 w 92"/>
                <a:gd name="T15" fmla="*/ 210 h 233"/>
                <a:gd name="T16" fmla="*/ 13 w 92"/>
                <a:gd name="T17" fmla="*/ 222 h 233"/>
                <a:gd name="T18" fmla="*/ 22 w 92"/>
                <a:gd name="T19" fmla="*/ 232 h 233"/>
                <a:gd name="T20" fmla="*/ 91 w 92"/>
                <a:gd name="T21" fmla="*/ 8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33">
                  <a:moveTo>
                    <a:pt x="91" y="80"/>
                  </a:moveTo>
                  <a:cubicBezTo>
                    <a:pt x="91" y="31"/>
                    <a:pt x="73" y="0"/>
                    <a:pt x="42" y="0"/>
                  </a:cubicBezTo>
                  <a:cubicBezTo>
                    <a:pt x="15" y="0"/>
                    <a:pt x="0" y="20"/>
                    <a:pt x="0" y="40"/>
                  </a:cubicBezTo>
                  <a:cubicBezTo>
                    <a:pt x="0" y="62"/>
                    <a:pt x="15" y="84"/>
                    <a:pt x="42" y="84"/>
                  </a:cubicBezTo>
                  <a:cubicBezTo>
                    <a:pt x="51" y="84"/>
                    <a:pt x="62" y="78"/>
                    <a:pt x="67" y="73"/>
                  </a:cubicBezTo>
                  <a:cubicBezTo>
                    <a:pt x="73" y="69"/>
                    <a:pt x="73" y="69"/>
                    <a:pt x="74" y="69"/>
                  </a:cubicBezTo>
                  <a:lnTo>
                    <a:pt x="74" y="80"/>
                  </a:lnTo>
                  <a:cubicBezTo>
                    <a:pt x="74" y="139"/>
                    <a:pt x="47" y="186"/>
                    <a:pt x="22" y="210"/>
                  </a:cubicBezTo>
                  <a:cubicBezTo>
                    <a:pt x="13" y="219"/>
                    <a:pt x="13" y="221"/>
                    <a:pt x="13" y="222"/>
                  </a:cubicBezTo>
                  <a:cubicBezTo>
                    <a:pt x="13" y="230"/>
                    <a:pt x="15" y="232"/>
                    <a:pt x="22" y="232"/>
                  </a:cubicBezTo>
                  <a:cubicBezTo>
                    <a:pt x="31" y="232"/>
                    <a:pt x="91" y="171"/>
                    <a:pt x="91" y="8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A1A3A3A1-A05A-4562-9F61-A4D1F5B5F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" y="1040"/>
              <a:ext cx="105" cy="7"/>
            </a:xfrm>
            <a:custGeom>
              <a:avLst/>
              <a:gdLst>
                <a:gd name="T0" fmla="*/ 442 w 469"/>
                <a:gd name="T1" fmla="*/ 33 h 34"/>
                <a:gd name="T2" fmla="*/ 468 w 469"/>
                <a:gd name="T3" fmla="*/ 15 h 34"/>
                <a:gd name="T4" fmla="*/ 442 w 469"/>
                <a:gd name="T5" fmla="*/ 0 h 34"/>
                <a:gd name="T6" fmla="*/ 25 w 469"/>
                <a:gd name="T7" fmla="*/ 0 h 34"/>
                <a:gd name="T8" fmla="*/ 0 w 469"/>
                <a:gd name="T9" fmla="*/ 15 h 34"/>
                <a:gd name="T10" fmla="*/ 25 w 469"/>
                <a:gd name="T11" fmla="*/ 33 h 34"/>
                <a:gd name="T12" fmla="*/ 442 w 469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34">
                  <a:moveTo>
                    <a:pt x="442" y="33"/>
                  </a:moveTo>
                  <a:cubicBezTo>
                    <a:pt x="455" y="33"/>
                    <a:pt x="468" y="33"/>
                    <a:pt x="468" y="15"/>
                  </a:cubicBezTo>
                  <a:cubicBezTo>
                    <a:pt x="468" y="0"/>
                    <a:pt x="455" y="0"/>
                    <a:pt x="442" y="0"/>
                  </a:cubicBezTo>
                  <a:lnTo>
                    <a:pt x="25" y="0"/>
                  </a:lnTo>
                  <a:cubicBezTo>
                    <a:pt x="13" y="0"/>
                    <a:pt x="0" y="0"/>
                    <a:pt x="0" y="15"/>
                  </a:cubicBezTo>
                  <a:cubicBezTo>
                    <a:pt x="0" y="33"/>
                    <a:pt x="13" y="33"/>
                    <a:pt x="25" y="33"/>
                  </a:cubicBezTo>
                  <a:lnTo>
                    <a:pt x="442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381B63C2-656C-4BE9-B197-ADFFCA05C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" y="1010"/>
              <a:ext cx="79" cy="113"/>
            </a:xfrm>
            <a:custGeom>
              <a:avLst/>
              <a:gdLst>
                <a:gd name="T0" fmla="*/ 352 w 353"/>
                <a:gd name="T1" fmla="*/ 47 h 501"/>
                <a:gd name="T2" fmla="*/ 352 w 353"/>
                <a:gd name="T3" fmla="*/ 31 h 501"/>
                <a:gd name="T4" fmla="*/ 334 w 353"/>
                <a:gd name="T5" fmla="*/ 9 h 501"/>
                <a:gd name="T6" fmla="*/ 305 w 353"/>
                <a:gd name="T7" fmla="*/ 24 h 501"/>
                <a:gd name="T8" fmla="*/ 294 w 353"/>
                <a:gd name="T9" fmla="*/ 66 h 501"/>
                <a:gd name="T10" fmla="*/ 279 w 353"/>
                <a:gd name="T11" fmla="*/ 128 h 501"/>
                <a:gd name="T12" fmla="*/ 243 w 353"/>
                <a:gd name="T13" fmla="*/ 266 h 501"/>
                <a:gd name="T14" fmla="*/ 156 w 353"/>
                <a:gd name="T15" fmla="*/ 332 h 501"/>
                <a:gd name="T16" fmla="*/ 109 w 353"/>
                <a:gd name="T17" fmla="*/ 270 h 501"/>
                <a:gd name="T18" fmla="*/ 150 w 353"/>
                <a:gd name="T19" fmla="*/ 118 h 501"/>
                <a:gd name="T20" fmla="*/ 163 w 353"/>
                <a:gd name="T21" fmla="*/ 64 h 501"/>
                <a:gd name="T22" fmla="*/ 100 w 353"/>
                <a:gd name="T23" fmla="*/ 0 h 501"/>
                <a:gd name="T24" fmla="*/ 0 w 353"/>
                <a:gd name="T25" fmla="*/ 118 h 501"/>
                <a:gd name="T26" fmla="*/ 9 w 353"/>
                <a:gd name="T27" fmla="*/ 128 h 501"/>
                <a:gd name="T28" fmla="*/ 22 w 353"/>
                <a:gd name="T29" fmla="*/ 111 h 501"/>
                <a:gd name="T30" fmla="*/ 100 w 353"/>
                <a:gd name="T31" fmla="*/ 18 h 501"/>
                <a:gd name="T32" fmla="*/ 118 w 353"/>
                <a:gd name="T33" fmla="*/ 42 h 501"/>
                <a:gd name="T34" fmla="*/ 105 w 353"/>
                <a:gd name="T35" fmla="*/ 97 h 501"/>
                <a:gd name="T36" fmla="*/ 62 w 353"/>
                <a:gd name="T37" fmla="*/ 259 h 501"/>
                <a:gd name="T38" fmla="*/ 154 w 353"/>
                <a:gd name="T39" fmla="*/ 350 h 501"/>
                <a:gd name="T40" fmla="*/ 230 w 353"/>
                <a:gd name="T41" fmla="*/ 315 h 501"/>
                <a:gd name="T42" fmla="*/ 183 w 353"/>
                <a:gd name="T43" fmla="*/ 434 h 501"/>
                <a:gd name="T44" fmla="*/ 98 w 353"/>
                <a:gd name="T45" fmla="*/ 483 h 501"/>
                <a:gd name="T46" fmla="*/ 40 w 353"/>
                <a:gd name="T47" fmla="*/ 450 h 501"/>
                <a:gd name="T48" fmla="*/ 73 w 353"/>
                <a:gd name="T49" fmla="*/ 441 h 501"/>
                <a:gd name="T50" fmla="*/ 87 w 353"/>
                <a:gd name="T51" fmla="*/ 408 h 501"/>
                <a:gd name="T52" fmla="*/ 58 w 353"/>
                <a:gd name="T53" fmla="*/ 381 h 501"/>
                <a:gd name="T54" fmla="*/ 15 w 353"/>
                <a:gd name="T55" fmla="*/ 434 h 501"/>
                <a:gd name="T56" fmla="*/ 98 w 353"/>
                <a:gd name="T57" fmla="*/ 500 h 501"/>
                <a:gd name="T58" fmla="*/ 276 w 353"/>
                <a:gd name="T59" fmla="*/ 341 h 501"/>
                <a:gd name="T60" fmla="*/ 352 w 353"/>
                <a:gd name="T61" fmla="*/ 4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3" h="501">
                  <a:moveTo>
                    <a:pt x="352" y="47"/>
                  </a:moveTo>
                  <a:cubicBezTo>
                    <a:pt x="352" y="36"/>
                    <a:pt x="352" y="35"/>
                    <a:pt x="352" y="31"/>
                  </a:cubicBezTo>
                  <a:cubicBezTo>
                    <a:pt x="352" y="15"/>
                    <a:pt x="344" y="9"/>
                    <a:pt x="334" y="9"/>
                  </a:cubicBezTo>
                  <a:cubicBezTo>
                    <a:pt x="324" y="9"/>
                    <a:pt x="312" y="13"/>
                    <a:pt x="305" y="24"/>
                  </a:cubicBezTo>
                  <a:cubicBezTo>
                    <a:pt x="303" y="29"/>
                    <a:pt x="297" y="53"/>
                    <a:pt x="294" y="66"/>
                  </a:cubicBezTo>
                  <a:cubicBezTo>
                    <a:pt x="290" y="86"/>
                    <a:pt x="283" y="108"/>
                    <a:pt x="279" y="128"/>
                  </a:cubicBezTo>
                  <a:lnTo>
                    <a:pt x="243" y="266"/>
                  </a:lnTo>
                  <a:cubicBezTo>
                    <a:pt x="241" y="277"/>
                    <a:pt x="208" y="332"/>
                    <a:pt x="156" y="332"/>
                  </a:cubicBezTo>
                  <a:cubicBezTo>
                    <a:pt x="118" y="332"/>
                    <a:pt x="109" y="299"/>
                    <a:pt x="109" y="270"/>
                  </a:cubicBezTo>
                  <a:cubicBezTo>
                    <a:pt x="109" y="233"/>
                    <a:pt x="123" y="188"/>
                    <a:pt x="150" y="118"/>
                  </a:cubicBezTo>
                  <a:cubicBezTo>
                    <a:pt x="161" y="88"/>
                    <a:pt x="163" y="78"/>
                    <a:pt x="163" y="64"/>
                  </a:cubicBezTo>
                  <a:cubicBezTo>
                    <a:pt x="163" y="29"/>
                    <a:pt x="140" y="0"/>
                    <a:pt x="100" y="0"/>
                  </a:cubicBezTo>
                  <a:cubicBezTo>
                    <a:pt x="29" y="0"/>
                    <a:pt x="0" y="111"/>
                    <a:pt x="0" y="118"/>
                  </a:cubicBezTo>
                  <a:cubicBezTo>
                    <a:pt x="0" y="128"/>
                    <a:pt x="7" y="128"/>
                    <a:pt x="9" y="128"/>
                  </a:cubicBezTo>
                  <a:cubicBezTo>
                    <a:pt x="18" y="128"/>
                    <a:pt x="18" y="124"/>
                    <a:pt x="22" y="111"/>
                  </a:cubicBezTo>
                  <a:cubicBezTo>
                    <a:pt x="42" y="40"/>
                    <a:pt x="74" y="18"/>
                    <a:pt x="100" y="18"/>
                  </a:cubicBezTo>
                  <a:cubicBezTo>
                    <a:pt x="105" y="18"/>
                    <a:pt x="118" y="18"/>
                    <a:pt x="118" y="42"/>
                  </a:cubicBezTo>
                  <a:cubicBezTo>
                    <a:pt x="118" y="62"/>
                    <a:pt x="111" y="80"/>
                    <a:pt x="105" y="97"/>
                  </a:cubicBezTo>
                  <a:cubicBezTo>
                    <a:pt x="74" y="177"/>
                    <a:pt x="62" y="222"/>
                    <a:pt x="62" y="259"/>
                  </a:cubicBezTo>
                  <a:cubicBezTo>
                    <a:pt x="62" y="326"/>
                    <a:pt x="109" y="350"/>
                    <a:pt x="154" y="350"/>
                  </a:cubicBezTo>
                  <a:cubicBezTo>
                    <a:pt x="185" y="350"/>
                    <a:pt x="210" y="337"/>
                    <a:pt x="230" y="315"/>
                  </a:cubicBezTo>
                  <a:cubicBezTo>
                    <a:pt x="221" y="354"/>
                    <a:pt x="214" y="392"/>
                    <a:pt x="183" y="434"/>
                  </a:cubicBezTo>
                  <a:cubicBezTo>
                    <a:pt x="161" y="461"/>
                    <a:pt x="132" y="483"/>
                    <a:pt x="98" y="483"/>
                  </a:cubicBezTo>
                  <a:cubicBezTo>
                    <a:pt x="87" y="483"/>
                    <a:pt x="53" y="479"/>
                    <a:pt x="40" y="450"/>
                  </a:cubicBezTo>
                  <a:cubicBezTo>
                    <a:pt x="53" y="450"/>
                    <a:pt x="62" y="450"/>
                    <a:pt x="73" y="441"/>
                  </a:cubicBezTo>
                  <a:cubicBezTo>
                    <a:pt x="80" y="434"/>
                    <a:pt x="87" y="425"/>
                    <a:pt x="87" y="408"/>
                  </a:cubicBezTo>
                  <a:cubicBezTo>
                    <a:pt x="87" y="385"/>
                    <a:pt x="65" y="381"/>
                    <a:pt x="58" y="381"/>
                  </a:cubicBezTo>
                  <a:cubicBezTo>
                    <a:pt x="42" y="381"/>
                    <a:pt x="15" y="394"/>
                    <a:pt x="15" y="434"/>
                  </a:cubicBezTo>
                  <a:cubicBezTo>
                    <a:pt x="15" y="470"/>
                    <a:pt x="51" y="500"/>
                    <a:pt x="98" y="500"/>
                  </a:cubicBezTo>
                  <a:cubicBezTo>
                    <a:pt x="178" y="500"/>
                    <a:pt x="257" y="428"/>
                    <a:pt x="276" y="341"/>
                  </a:cubicBezTo>
                  <a:lnTo>
                    <a:pt x="352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7906900F-9E13-49B9-8B05-7AAFFAA36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8" y="1008"/>
              <a:ext cx="132" cy="80"/>
            </a:xfrm>
            <a:custGeom>
              <a:avLst/>
              <a:gdLst>
                <a:gd name="T0" fmla="*/ 402 w 588"/>
                <a:gd name="T1" fmla="*/ 75 h 358"/>
                <a:gd name="T2" fmla="*/ 410 w 588"/>
                <a:gd name="T3" fmla="*/ 40 h 358"/>
                <a:gd name="T4" fmla="*/ 373 w 588"/>
                <a:gd name="T5" fmla="*/ 7 h 358"/>
                <a:gd name="T6" fmla="*/ 323 w 588"/>
                <a:gd name="T7" fmla="*/ 47 h 358"/>
                <a:gd name="T8" fmla="*/ 283 w 588"/>
                <a:gd name="T9" fmla="*/ 206 h 358"/>
                <a:gd name="T10" fmla="*/ 279 w 588"/>
                <a:gd name="T11" fmla="*/ 252 h 358"/>
                <a:gd name="T12" fmla="*/ 281 w 588"/>
                <a:gd name="T13" fmla="*/ 275 h 358"/>
                <a:gd name="T14" fmla="*/ 214 w 588"/>
                <a:gd name="T15" fmla="*/ 328 h 358"/>
                <a:gd name="T16" fmla="*/ 152 w 588"/>
                <a:gd name="T17" fmla="*/ 264 h 358"/>
                <a:gd name="T18" fmla="*/ 194 w 588"/>
                <a:gd name="T19" fmla="*/ 118 h 358"/>
                <a:gd name="T20" fmla="*/ 207 w 588"/>
                <a:gd name="T21" fmla="*/ 69 h 358"/>
                <a:gd name="T22" fmla="*/ 120 w 588"/>
                <a:gd name="T23" fmla="*/ 0 h 358"/>
                <a:gd name="T24" fmla="*/ 0 w 588"/>
                <a:gd name="T25" fmla="*/ 120 h 358"/>
                <a:gd name="T26" fmla="*/ 20 w 588"/>
                <a:gd name="T27" fmla="*/ 131 h 358"/>
                <a:gd name="T28" fmla="*/ 36 w 588"/>
                <a:gd name="T29" fmla="*/ 122 h 358"/>
                <a:gd name="T30" fmla="*/ 116 w 588"/>
                <a:gd name="T31" fmla="*/ 29 h 358"/>
                <a:gd name="T32" fmla="*/ 129 w 588"/>
                <a:gd name="T33" fmla="*/ 46 h 358"/>
                <a:gd name="T34" fmla="*/ 111 w 588"/>
                <a:gd name="T35" fmla="*/ 106 h 358"/>
                <a:gd name="T36" fmla="*/ 69 w 588"/>
                <a:gd name="T37" fmla="*/ 250 h 358"/>
                <a:gd name="T38" fmla="*/ 208 w 588"/>
                <a:gd name="T39" fmla="*/ 357 h 358"/>
                <a:gd name="T40" fmla="*/ 295 w 588"/>
                <a:gd name="T41" fmla="*/ 314 h 358"/>
                <a:gd name="T42" fmla="*/ 411 w 588"/>
                <a:gd name="T43" fmla="*/ 357 h 358"/>
                <a:gd name="T44" fmla="*/ 533 w 588"/>
                <a:gd name="T45" fmla="*/ 266 h 358"/>
                <a:gd name="T46" fmla="*/ 587 w 588"/>
                <a:gd name="T47" fmla="*/ 69 h 358"/>
                <a:gd name="T48" fmla="*/ 535 w 588"/>
                <a:gd name="T49" fmla="*/ 0 h 358"/>
                <a:gd name="T50" fmla="*/ 477 w 588"/>
                <a:gd name="T51" fmla="*/ 58 h 358"/>
                <a:gd name="T52" fmla="*/ 500 w 588"/>
                <a:gd name="T53" fmla="*/ 91 h 358"/>
                <a:gd name="T54" fmla="*/ 537 w 588"/>
                <a:gd name="T55" fmla="*/ 142 h 358"/>
                <a:gd name="T56" fmla="*/ 493 w 588"/>
                <a:gd name="T57" fmla="*/ 270 h 358"/>
                <a:gd name="T58" fmla="*/ 415 w 588"/>
                <a:gd name="T59" fmla="*/ 328 h 358"/>
                <a:gd name="T60" fmla="*/ 361 w 588"/>
                <a:gd name="T61" fmla="*/ 266 h 358"/>
                <a:gd name="T62" fmla="*/ 372 w 588"/>
                <a:gd name="T63" fmla="*/ 197 h 358"/>
                <a:gd name="T64" fmla="*/ 392 w 588"/>
                <a:gd name="T65" fmla="*/ 118 h 358"/>
                <a:gd name="T66" fmla="*/ 402 w 588"/>
                <a:gd name="T67" fmla="*/ 7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8" h="358">
                  <a:moveTo>
                    <a:pt x="402" y="75"/>
                  </a:moveTo>
                  <a:cubicBezTo>
                    <a:pt x="404" y="66"/>
                    <a:pt x="410" y="46"/>
                    <a:pt x="410" y="40"/>
                  </a:cubicBezTo>
                  <a:cubicBezTo>
                    <a:pt x="410" y="24"/>
                    <a:pt x="395" y="7"/>
                    <a:pt x="373" y="7"/>
                  </a:cubicBezTo>
                  <a:cubicBezTo>
                    <a:pt x="361" y="7"/>
                    <a:pt x="334" y="13"/>
                    <a:pt x="323" y="47"/>
                  </a:cubicBezTo>
                  <a:cubicBezTo>
                    <a:pt x="308" y="97"/>
                    <a:pt x="295" y="153"/>
                    <a:pt x="283" y="206"/>
                  </a:cubicBezTo>
                  <a:cubicBezTo>
                    <a:pt x="279" y="232"/>
                    <a:pt x="279" y="242"/>
                    <a:pt x="279" y="252"/>
                  </a:cubicBezTo>
                  <a:cubicBezTo>
                    <a:pt x="279" y="273"/>
                    <a:pt x="281" y="273"/>
                    <a:pt x="281" y="275"/>
                  </a:cubicBezTo>
                  <a:cubicBezTo>
                    <a:pt x="281" y="283"/>
                    <a:pt x="259" y="328"/>
                    <a:pt x="214" y="328"/>
                  </a:cubicBezTo>
                  <a:cubicBezTo>
                    <a:pt x="152" y="328"/>
                    <a:pt x="152" y="283"/>
                    <a:pt x="152" y="264"/>
                  </a:cubicBezTo>
                  <a:cubicBezTo>
                    <a:pt x="152" y="232"/>
                    <a:pt x="161" y="197"/>
                    <a:pt x="194" y="118"/>
                  </a:cubicBezTo>
                  <a:cubicBezTo>
                    <a:pt x="198" y="100"/>
                    <a:pt x="207" y="84"/>
                    <a:pt x="207" y="69"/>
                  </a:cubicBezTo>
                  <a:cubicBezTo>
                    <a:pt x="207" y="26"/>
                    <a:pt x="161" y="0"/>
                    <a:pt x="120" y="0"/>
                  </a:cubicBezTo>
                  <a:cubicBezTo>
                    <a:pt x="40" y="0"/>
                    <a:pt x="0" y="106"/>
                    <a:pt x="0" y="120"/>
                  </a:cubicBezTo>
                  <a:cubicBezTo>
                    <a:pt x="0" y="131"/>
                    <a:pt x="13" y="131"/>
                    <a:pt x="20" y="131"/>
                  </a:cubicBezTo>
                  <a:cubicBezTo>
                    <a:pt x="29" y="131"/>
                    <a:pt x="33" y="131"/>
                    <a:pt x="36" y="122"/>
                  </a:cubicBezTo>
                  <a:cubicBezTo>
                    <a:pt x="62" y="36"/>
                    <a:pt x="102" y="29"/>
                    <a:pt x="116" y="29"/>
                  </a:cubicBezTo>
                  <a:cubicBezTo>
                    <a:pt x="120" y="29"/>
                    <a:pt x="129" y="29"/>
                    <a:pt x="129" y="46"/>
                  </a:cubicBezTo>
                  <a:cubicBezTo>
                    <a:pt x="129" y="64"/>
                    <a:pt x="120" y="84"/>
                    <a:pt x="111" y="106"/>
                  </a:cubicBezTo>
                  <a:cubicBezTo>
                    <a:pt x="83" y="179"/>
                    <a:pt x="69" y="219"/>
                    <a:pt x="69" y="250"/>
                  </a:cubicBezTo>
                  <a:cubicBezTo>
                    <a:pt x="69" y="337"/>
                    <a:pt x="143" y="357"/>
                    <a:pt x="208" y="357"/>
                  </a:cubicBezTo>
                  <a:cubicBezTo>
                    <a:pt x="225" y="357"/>
                    <a:pt x="259" y="357"/>
                    <a:pt x="295" y="314"/>
                  </a:cubicBezTo>
                  <a:cubicBezTo>
                    <a:pt x="317" y="339"/>
                    <a:pt x="350" y="357"/>
                    <a:pt x="411" y="357"/>
                  </a:cubicBezTo>
                  <a:cubicBezTo>
                    <a:pt x="457" y="357"/>
                    <a:pt x="499" y="335"/>
                    <a:pt x="533" y="266"/>
                  </a:cubicBezTo>
                  <a:cubicBezTo>
                    <a:pt x="562" y="208"/>
                    <a:pt x="587" y="109"/>
                    <a:pt x="587" y="69"/>
                  </a:cubicBezTo>
                  <a:cubicBezTo>
                    <a:pt x="587" y="0"/>
                    <a:pt x="535" y="0"/>
                    <a:pt x="535" y="0"/>
                  </a:cubicBezTo>
                  <a:cubicBezTo>
                    <a:pt x="504" y="0"/>
                    <a:pt x="477" y="31"/>
                    <a:pt x="477" y="58"/>
                  </a:cubicBezTo>
                  <a:cubicBezTo>
                    <a:pt x="477" y="80"/>
                    <a:pt x="491" y="89"/>
                    <a:pt x="500" y="91"/>
                  </a:cubicBezTo>
                  <a:cubicBezTo>
                    <a:pt x="529" y="111"/>
                    <a:pt x="537" y="128"/>
                    <a:pt x="537" y="142"/>
                  </a:cubicBezTo>
                  <a:cubicBezTo>
                    <a:pt x="537" y="153"/>
                    <a:pt x="518" y="228"/>
                    <a:pt x="493" y="270"/>
                  </a:cubicBezTo>
                  <a:cubicBezTo>
                    <a:pt x="475" y="308"/>
                    <a:pt x="448" y="328"/>
                    <a:pt x="415" y="328"/>
                  </a:cubicBezTo>
                  <a:cubicBezTo>
                    <a:pt x="361" y="328"/>
                    <a:pt x="361" y="284"/>
                    <a:pt x="361" y="266"/>
                  </a:cubicBezTo>
                  <a:cubicBezTo>
                    <a:pt x="361" y="248"/>
                    <a:pt x="361" y="237"/>
                    <a:pt x="372" y="197"/>
                  </a:cubicBezTo>
                  <a:cubicBezTo>
                    <a:pt x="379" y="175"/>
                    <a:pt x="388" y="135"/>
                    <a:pt x="392" y="118"/>
                  </a:cubicBezTo>
                  <a:lnTo>
                    <a:pt x="402" y="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9736D8BC-BF15-4A89-8B9A-EDC1668E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" y="930"/>
              <a:ext cx="89" cy="84"/>
            </a:xfrm>
            <a:custGeom>
              <a:avLst/>
              <a:gdLst>
                <a:gd name="T0" fmla="*/ 214 w 396"/>
                <a:gd name="T1" fmla="*/ 26 h 375"/>
                <a:gd name="T2" fmla="*/ 377 w 396"/>
                <a:gd name="T3" fmla="*/ 26 h 375"/>
                <a:gd name="T4" fmla="*/ 395 w 396"/>
                <a:gd name="T5" fmla="*/ 13 h 375"/>
                <a:gd name="T6" fmla="*/ 377 w 396"/>
                <a:gd name="T7" fmla="*/ 0 h 375"/>
                <a:gd name="T8" fmla="*/ 22 w 396"/>
                <a:gd name="T9" fmla="*/ 0 h 375"/>
                <a:gd name="T10" fmla="*/ 0 w 396"/>
                <a:gd name="T11" fmla="*/ 13 h 375"/>
                <a:gd name="T12" fmla="*/ 22 w 396"/>
                <a:gd name="T13" fmla="*/ 26 h 375"/>
                <a:gd name="T14" fmla="*/ 187 w 396"/>
                <a:gd name="T15" fmla="*/ 26 h 375"/>
                <a:gd name="T16" fmla="*/ 187 w 396"/>
                <a:gd name="T17" fmla="*/ 354 h 375"/>
                <a:gd name="T18" fmla="*/ 198 w 396"/>
                <a:gd name="T19" fmla="*/ 374 h 375"/>
                <a:gd name="T20" fmla="*/ 214 w 396"/>
                <a:gd name="T21" fmla="*/ 354 h 375"/>
                <a:gd name="T22" fmla="*/ 214 w 396"/>
                <a:gd name="T23" fmla="*/ 2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6" h="375">
                  <a:moveTo>
                    <a:pt x="214" y="26"/>
                  </a:moveTo>
                  <a:lnTo>
                    <a:pt x="377" y="26"/>
                  </a:lnTo>
                  <a:cubicBezTo>
                    <a:pt x="384" y="26"/>
                    <a:pt x="395" y="26"/>
                    <a:pt x="395" y="13"/>
                  </a:cubicBezTo>
                  <a:cubicBezTo>
                    <a:pt x="395" y="0"/>
                    <a:pt x="384" y="0"/>
                    <a:pt x="377" y="0"/>
                  </a:cubicBezTo>
                  <a:lnTo>
                    <a:pt x="22" y="0"/>
                  </a:lnTo>
                  <a:cubicBezTo>
                    <a:pt x="13" y="0"/>
                    <a:pt x="0" y="0"/>
                    <a:pt x="0" y="13"/>
                  </a:cubicBezTo>
                  <a:cubicBezTo>
                    <a:pt x="0" y="26"/>
                    <a:pt x="13" y="26"/>
                    <a:pt x="22" y="26"/>
                  </a:cubicBezTo>
                  <a:lnTo>
                    <a:pt x="187" y="26"/>
                  </a:lnTo>
                  <a:lnTo>
                    <a:pt x="187" y="354"/>
                  </a:lnTo>
                  <a:cubicBezTo>
                    <a:pt x="187" y="363"/>
                    <a:pt x="187" y="374"/>
                    <a:pt x="198" y="374"/>
                  </a:cubicBezTo>
                  <a:cubicBezTo>
                    <a:pt x="214" y="374"/>
                    <a:pt x="214" y="363"/>
                    <a:pt x="214" y="354"/>
                  </a:cubicBezTo>
                  <a:lnTo>
                    <a:pt x="214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B9CD6622-6065-4AC5-9798-E98B134E3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" y="1008"/>
              <a:ext cx="98" cy="80"/>
            </a:xfrm>
            <a:custGeom>
              <a:avLst/>
              <a:gdLst>
                <a:gd name="T0" fmla="*/ 382 w 436"/>
                <a:gd name="T1" fmla="*/ 40 h 355"/>
                <a:gd name="T2" fmla="*/ 341 w 436"/>
                <a:gd name="T3" fmla="*/ 91 h 355"/>
                <a:gd name="T4" fmla="*/ 379 w 436"/>
                <a:gd name="T5" fmla="*/ 128 h 355"/>
                <a:gd name="T6" fmla="*/ 435 w 436"/>
                <a:gd name="T7" fmla="*/ 67 h 355"/>
                <a:gd name="T8" fmla="*/ 346 w 436"/>
                <a:gd name="T9" fmla="*/ 0 h 355"/>
                <a:gd name="T10" fmla="*/ 265 w 436"/>
                <a:gd name="T11" fmla="*/ 47 h 355"/>
                <a:gd name="T12" fmla="*/ 160 w 436"/>
                <a:gd name="T13" fmla="*/ 0 h 355"/>
                <a:gd name="T14" fmla="*/ 11 w 436"/>
                <a:gd name="T15" fmla="*/ 120 h 355"/>
                <a:gd name="T16" fmla="*/ 29 w 436"/>
                <a:gd name="T17" fmla="*/ 131 h 355"/>
                <a:gd name="T18" fmla="*/ 45 w 436"/>
                <a:gd name="T19" fmla="*/ 120 h 355"/>
                <a:gd name="T20" fmla="*/ 154 w 436"/>
                <a:gd name="T21" fmla="*/ 29 h 355"/>
                <a:gd name="T22" fmla="*/ 198 w 436"/>
                <a:gd name="T23" fmla="*/ 66 h 355"/>
                <a:gd name="T24" fmla="*/ 181 w 436"/>
                <a:gd name="T25" fmla="*/ 153 h 355"/>
                <a:gd name="T26" fmla="*/ 154 w 436"/>
                <a:gd name="T27" fmla="*/ 259 h 355"/>
                <a:gd name="T28" fmla="*/ 89 w 436"/>
                <a:gd name="T29" fmla="*/ 328 h 355"/>
                <a:gd name="T30" fmla="*/ 53 w 436"/>
                <a:gd name="T31" fmla="*/ 317 h 355"/>
                <a:gd name="T32" fmla="*/ 94 w 436"/>
                <a:gd name="T33" fmla="*/ 263 h 355"/>
                <a:gd name="T34" fmla="*/ 56 w 436"/>
                <a:gd name="T35" fmla="*/ 228 h 355"/>
                <a:gd name="T36" fmla="*/ 0 w 436"/>
                <a:gd name="T37" fmla="*/ 286 h 355"/>
                <a:gd name="T38" fmla="*/ 87 w 436"/>
                <a:gd name="T39" fmla="*/ 354 h 355"/>
                <a:gd name="T40" fmla="*/ 170 w 436"/>
                <a:gd name="T41" fmla="*/ 308 h 355"/>
                <a:gd name="T42" fmla="*/ 274 w 436"/>
                <a:gd name="T43" fmla="*/ 354 h 355"/>
                <a:gd name="T44" fmla="*/ 424 w 436"/>
                <a:gd name="T45" fmla="*/ 233 h 355"/>
                <a:gd name="T46" fmla="*/ 404 w 436"/>
                <a:gd name="T47" fmla="*/ 222 h 355"/>
                <a:gd name="T48" fmla="*/ 388 w 436"/>
                <a:gd name="T49" fmla="*/ 233 h 355"/>
                <a:gd name="T50" fmla="*/ 281 w 436"/>
                <a:gd name="T51" fmla="*/ 328 h 355"/>
                <a:gd name="T52" fmla="*/ 237 w 436"/>
                <a:gd name="T53" fmla="*/ 288 h 355"/>
                <a:gd name="T54" fmla="*/ 254 w 436"/>
                <a:gd name="T55" fmla="*/ 204 h 355"/>
                <a:gd name="T56" fmla="*/ 281 w 436"/>
                <a:gd name="T57" fmla="*/ 98 h 355"/>
                <a:gd name="T58" fmla="*/ 344 w 436"/>
                <a:gd name="T59" fmla="*/ 29 h 355"/>
                <a:gd name="T60" fmla="*/ 382 w 436"/>
                <a:gd name="T61" fmla="*/ 4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6" h="355">
                  <a:moveTo>
                    <a:pt x="382" y="40"/>
                  </a:moveTo>
                  <a:cubicBezTo>
                    <a:pt x="355" y="47"/>
                    <a:pt x="341" y="75"/>
                    <a:pt x="341" y="91"/>
                  </a:cubicBezTo>
                  <a:cubicBezTo>
                    <a:pt x="341" y="109"/>
                    <a:pt x="352" y="128"/>
                    <a:pt x="379" y="128"/>
                  </a:cubicBezTo>
                  <a:cubicBezTo>
                    <a:pt x="404" y="128"/>
                    <a:pt x="435" y="106"/>
                    <a:pt x="435" y="67"/>
                  </a:cubicBezTo>
                  <a:cubicBezTo>
                    <a:pt x="435" y="26"/>
                    <a:pt x="393" y="0"/>
                    <a:pt x="346" y="0"/>
                  </a:cubicBezTo>
                  <a:cubicBezTo>
                    <a:pt x="303" y="0"/>
                    <a:pt x="274" y="33"/>
                    <a:pt x="265" y="47"/>
                  </a:cubicBezTo>
                  <a:cubicBezTo>
                    <a:pt x="247" y="13"/>
                    <a:pt x="203" y="0"/>
                    <a:pt x="160" y="0"/>
                  </a:cubicBezTo>
                  <a:cubicBezTo>
                    <a:pt x="63" y="0"/>
                    <a:pt x="11" y="95"/>
                    <a:pt x="11" y="120"/>
                  </a:cubicBezTo>
                  <a:cubicBezTo>
                    <a:pt x="11" y="131"/>
                    <a:pt x="22" y="131"/>
                    <a:pt x="29" y="131"/>
                  </a:cubicBezTo>
                  <a:cubicBezTo>
                    <a:pt x="40" y="131"/>
                    <a:pt x="44" y="131"/>
                    <a:pt x="45" y="120"/>
                  </a:cubicBezTo>
                  <a:cubicBezTo>
                    <a:pt x="67" y="51"/>
                    <a:pt x="123" y="29"/>
                    <a:pt x="154" y="29"/>
                  </a:cubicBezTo>
                  <a:cubicBezTo>
                    <a:pt x="185" y="29"/>
                    <a:pt x="198" y="42"/>
                    <a:pt x="198" y="66"/>
                  </a:cubicBezTo>
                  <a:cubicBezTo>
                    <a:pt x="198" y="80"/>
                    <a:pt x="187" y="124"/>
                    <a:pt x="181" y="153"/>
                  </a:cubicBezTo>
                  <a:lnTo>
                    <a:pt x="154" y="259"/>
                  </a:lnTo>
                  <a:cubicBezTo>
                    <a:pt x="143" y="304"/>
                    <a:pt x="116" y="328"/>
                    <a:pt x="89" y="328"/>
                  </a:cubicBezTo>
                  <a:cubicBezTo>
                    <a:pt x="85" y="328"/>
                    <a:pt x="67" y="328"/>
                    <a:pt x="53" y="317"/>
                  </a:cubicBezTo>
                  <a:cubicBezTo>
                    <a:pt x="80" y="308"/>
                    <a:pt x="94" y="283"/>
                    <a:pt x="94" y="263"/>
                  </a:cubicBezTo>
                  <a:cubicBezTo>
                    <a:pt x="94" y="244"/>
                    <a:pt x="80" y="228"/>
                    <a:pt x="56" y="228"/>
                  </a:cubicBezTo>
                  <a:cubicBezTo>
                    <a:pt x="29" y="228"/>
                    <a:pt x="0" y="250"/>
                    <a:pt x="0" y="286"/>
                  </a:cubicBezTo>
                  <a:cubicBezTo>
                    <a:pt x="0" y="328"/>
                    <a:pt x="40" y="354"/>
                    <a:pt x="87" y="354"/>
                  </a:cubicBezTo>
                  <a:cubicBezTo>
                    <a:pt x="131" y="354"/>
                    <a:pt x="161" y="321"/>
                    <a:pt x="170" y="308"/>
                  </a:cubicBezTo>
                  <a:cubicBezTo>
                    <a:pt x="189" y="341"/>
                    <a:pt x="230" y="354"/>
                    <a:pt x="274" y="354"/>
                  </a:cubicBezTo>
                  <a:cubicBezTo>
                    <a:pt x="372" y="354"/>
                    <a:pt x="424" y="261"/>
                    <a:pt x="424" y="233"/>
                  </a:cubicBezTo>
                  <a:cubicBezTo>
                    <a:pt x="424" y="222"/>
                    <a:pt x="413" y="222"/>
                    <a:pt x="404" y="222"/>
                  </a:cubicBezTo>
                  <a:cubicBezTo>
                    <a:pt x="395" y="222"/>
                    <a:pt x="392" y="222"/>
                    <a:pt x="388" y="233"/>
                  </a:cubicBezTo>
                  <a:cubicBezTo>
                    <a:pt x="366" y="304"/>
                    <a:pt x="312" y="328"/>
                    <a:pt x="281" y="328"/>
                  </a:cubicBezTo>
                  <a:cubicBezTo>
                    <a:pt x="250" y="328"/>
                    <a:pt x="237" y="314"/>
                    <a:pt x="237" y="288"/>
                  </a:cubicBezTo>
                  <a:cubicBezTo>
                    <a:pt x="237" y="273"/>
                    <a:pt x="248" y="232"/>
                    <a:pt x="254" y="204"/>
                  </a:cubicBezTo>
                  <a:cubicBezTo>
                    <a:pt x="259" y="184"/>
                    <a:pt x="276" y="109"/>
                    <a:pt x="281" y="98"/>
                  </a:cubicBezTo>
                  <a:cubicBezTo>
                    <a:pt x="292" y="53"/>
                    <a:pt x="317" y="29"/>
                    <a:pt x="344" y="29"/>
                  </a:cubicBezTo>
                  <a:cubicBezTo>
                    <a:pt x="350" y="29"/>
                    <a:pt x="368" y="29"/>
                    <a:pt x="382" y="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93">
              <a:extLst>
                <a:ext uri="{FF2B5EF4-FFF2-40B4-BE49-F238E27FC236}">
                  <a16:creationId xmlns:a16="http://schemas.microsoft.com/office/drawing/2014/main" id="{9EBCBE42-DF63-43D4-9F3F-274A79048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" y="956"/>
              <a:ext cx="61" cy="174"/>
            </a:xfrm>
            <a:custGeom>
              <a:avLst/>
              <a:gdLst>
                <a:gd name="T0" fmla="*/ 111 w 275"/>
                <a:gd name="T1" fmla="*/ 669 h 770"/>
                <a:gd name="T2" fmla="*/ 7 w 275"/>
                <a:gd name="T3" fmla="*/ 755 h 770"/>
                <a:gd name="T4" fmla="*/ 0 w 275"/>
                <a:gd name="T5" fmla="*/ 762 h 770"/>
                <a:gd name="T6" fmla="*/ 15 w 275"/>
                <a:gd name="T7" fmla="*/ 769 h 770"/>
                <a:gd name="T8" fmla="*/ 161 w 275"/>
                <a:gd name="T9" fmla="*/ 675 h 770"/>
                <a:gd name="T10" fmla="*/ 161 w 275"/>
                <a:gd name="T11" fmla="*/ 500 h 770"/>
                <a:gd name="T12" fmla="*/ 194 w 275"/>
                <a:gd name="T13" fmla="*/ 417 h 770"/>
                <a:gd name="T14" fmla="*/ 265 w 275"/>
                <a:gd name="T15" fmla="*/ 394 h 770"/>
                <a:gd name="T16" fmla="*/ 274 w 275"/>
                <a:gd name="T17" fmla="*/ 385 h 770"/>
                <a:gd name="T18" fmla="*/ 261 w 275"/>
                <a:gd name="T19" fmla="*/ 376 h 770"/>
                <a:gd name="T20" fmla="*/ 165 w 275"/>
                <a:gd name="T21" fmla="*/ 308 h 770"/>
                <a:gd name="T22" fmla="*/ 161 w 275"/>
                <a:gd name="T23" fmla="*/ 272 h 770"/>
                <a:gd name="T24" fmla="*/ 161 w 275"/>
                <a:gd name="T25" fmla="*/ 118 h 770"/>
                <a:gd name="T26" fmla="*/ 127 w 275"/>
                <a:gd name="T27" fmla="*/ 31 h 770"/>
                <a:gd name="T28" fmla="*/ 15 w 275"/>
                <a:gd name="T29" fmla="*/ 0 h 770"/>
                <a:gd name="T30" fmla="*/ 0 w 275"/>
                <a:gd name="T31" fmla="*/ 9 h 770"/>
                <a:gd name="T32" fmla="*/ 13 w 275"/>
                <a:gd name="T33" fmla="*/ 18 h 770"/>
                <a:gd name="T34" fmla="*/ 109 w 275"/>
                <a:gd name="T35" fmla="*/ 84 h 770"/>
                <a:gd name="T36" fmla="*/ 111 w 275"/>
                <a:gd name="T37" fmla="*/ 120 h 770"/>
                <a:gd name="T38" fmla="*/ 111 w 275"/>
                <a:gd name="T39" fmla="*/ 283 h 770"/>
                <a:gd name="T40" fmla="*/ 141 w 275"/>
                <a:gd name="T41" fmla="*/ 354 h 770"/>
                <a:gd name="T42" fmla="*/ 203 w 275"/>
                <a:gd name="T43" fmla="*/ 385 h 770"/>
                <a:gd name="T44" fmla="*/ 111 w 275"/>
                <a:gd name="T45" fmla="*/ 483 h 770"/>
                <a:gd name="T46" fmla="*/ 111 w 275"/>
                <a:gd name="T47" fmla="*/ 669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5" h="770">
                  <a:moveTo>
                    <a:pt x="111" y="669"/>
                  </a:moveTo>
                  <a:cubicBezTo>
                    <a:pt x="111" y="698"/>
                    <a:pt x="91" y="751"/>
                    <a:pt x="7" y="755"/>
                  </a:cubicBezTo>
                  <a:cubicBezTo>
                    <a:pt x="4" y="755"/>
                    <a:pt x="0" y="758"/>
                    <a:pt x="0" y="762"/>
                  </a:cubicBezTo>
                  <a:cubicBezTo>
                    <a:pt x="0" y="769"/>
                    <a:pt x="9" y="769"/>
                    <a:pt x="15" y="769"/>
                  </a:cubicBezTo>
                  <a:cubicBezTo>
                    <a:pt x="91" y="769"/>
                    <a:pt x="161" y="733"/>
                    <a:pt x="161" y="675"/>
                  </a:cubicBezTo>
                  <a:lnTo>
                    <a:pt x="161" y="500"/>
                  </a:lnTo>
                  <a:cubicBezTo>
                    <a:pt x="161" y="470"/>
                    <a:pt x="161" y="445"/>
                    <a:pt x="194" y="417"/>
                  </a:cubicBezTo>
                  <a:cubicBezTo>
                    <a:pt x="219" y="396"/>
                    <a:pt x="248" y="394"/>
                    <a:pt x="265" y="394"/>
                  </a:cubicBezTo>
                  <a:cubicBezTo>
                    <a:pt x="270" y="394"/>
                    <a:pt x="274" y="390"/>
                    <a:pt x="274" y="385"/>
                  </a:cubicBezTo>
                  <a:cubicBezTo>
                    <a:pt x="274" y="379"/>
                    <a:pt x="268" y="379"/>
                    <a:pt x="261" y="376"/>
                  </a:cubicBezTo>
                  <a:cubicBezTo>
                    <a:pt x="210" y="374"/>
                    <a:pt x="172" y="346"/>
                    <a:pt x="165" y="308"/>
                  </a:cubicBezTo>
                  <a:cubicBezTo>
                    <a:pt x="161" y="299"/>
                    <a:pt x="161" y="297"/>
                    <a:pt x="161" y="272"/>
                  </a:cubicBezTo>
                  <a:lnTo>
                    <a:pt x="161" y="118"/>
                  </a:lnTo>
                  <a:cubicBezTo>
                    <a:pt x="161" y="86"/>
                    <a:pt x="161" y="62"/>
                    <a:pt x="127" y="31"/>
                  </a:cubicBezTo>
                  <a:cubicBezTo>
                    <a:pt x="94" y="7"/>
                    <a:pt x="42" y="0"/>
                    <a:pt x="15" y="0"/>
                  </a:cubicBezTo>
                  <a:cubicBezTo>
                    <a:pt x="9" y="0"/>
                    <a:pt x="0" y="0"/>
                    <a:pt x="0" y="9"/>
                  </a:cubicBezTo>
                  <a:cubicBezTo>
                    <a:pt x="0" y="15"/>
                    <a:pt x="4" y="15"/>
                    <a:pt x="13" y="18"/>
                  </a:cubicBezTo>
                  <a:cubicBezTo>
                    <a:pt x="62" y="20"/>
                    <a:pt x="100" y="46"/>
                    <a:pt x="109" y="84"/>
                  </a:cubicBezTo>
                  <a:cubicBezTo>
                    <a:pt x="111" y="91"/>
                    <a:pt x="111" y="91"/>
                    <a:pt x="111" y="120"/>
                  </a:cubicBezTo>
                  <a:lnTo>
                    <a:pt x="111" y="283"/>
                  </a:lnTo>
                  <a:cubicBezTo>
                    <a:pt x="111" y="317"/>
                    <a:pt x="118" y="330"/>
                    <a:pt x="141" y="354"/>
                  </a:cubicBezTo>
                  <a:cubicBezTo>
                    <a:pt x="160" y="372"/>
                    <a:pt x="178" y="381"/>
                    <a:pt x="203" y="385"/>
                  </a:cubicBezTo>
                  <a:cubicBezTo>
                    <a:pt x="140" y="403"/>
                    <a:pt x="111" y="439"/>
                    <a:pt x="111" y="483"/>
                  </a:cubicBezTo>
                  <a:lnTo>
                    <a:pt x="111" y="6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2" name="Group 108">
            <a:extLst>
              <a:ext uri="{FF2B5EF4-FFF2-40B4-BE49-F238E27FC236}">
                <a16:creationId xmlns:a16="http://schemas.microsoft.com/office/drawing/2014/main" id="{953F3026-9BDA-4A44-940C-38A89C7274B4}"/>
              </a:ext>
            </a:extLst>
          </p:cNvPr>
          <p:cNvGrpSpPr>
            <a:grpSpLocks/>
          </p:cNvGrpSpPr>
          <p:nvPr/>
        </p:nvGrpSpPr>
        <p:grpSpPr bwMode="auto">
          <a:xfrm>
            <a:off x="11209206" y="3504277"/>
            <a:ext cx="754062" cy="322263"/>
            <a:chOff x="5579" y="2132"/>
            <a:chExt cx="475" cy="203"/>
          </a:xfrm>
        </p:grpSpPr>
        <p:sp>
          <p:nvSpPr>
            <p:cNvPr id="33" name="Freeform 109">
              <a:extLst>
                <a:ext uri="{FF2B5EF4-FFF2-40B4-BE49-F238E27FC236}">
                  <a16:creationId xmlns:a16="http://schemas.microsoft.com/office/drawing/2014/main" id="{01EA7A84-D072-45F7-91B6-BC1E84AA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2133"/>
              <a:ext cx="475" cy="200"/>
            </a:xfrm>
            <a:custGeom>
              <a:avLst/>
              <a:gdLst>
                <a:gd name="T0" fmla="*/ 1050 w 2101"/>
                <a:gd name="T1" fmla="*/ 887 h 888"/>
                <a:gd name="T2" fmla="*/ 0 w 2101"/>
                <a:gd name="T3" fmla="*/ 887 h 888"/>
                <a:gd name="T4" fmla="*/ 0 w 2101"/>
                <a:gd name="T5" fmla="*/ 0 h 888"/>
                <a:gd name="T6" fmla="*/ 2100 w 2101"/>
                <a:gd name="T7" fmla="*/ 0 h 888"/>
                <a:gd name="T8" fmla="*/ 2100 w 2101"/>
                <a:gd name="T9" fmla="*/ 887 h 888"/>
                <a:gd name="T10" fmla="*/ 1050 w 2101"/>
                <a:gd name="T11" fmla="*/ 887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1" h="888">
                  <a:moveTo>
                    <a:pt x="1050" y="887"/>
                  </a:moveTo>
                  <a:lnTo>
                    <a:pt x="0" y="887"/>
                  </a:lnTo>
                  <a:lnTo>
                    <a:pt x="0" y="0"/>
                  </a:lnTo>
                  <a:lnTo>
                    <a:pt x="2100" y="0"/>
                  </a:lnTo>
                  <a:lnTo>
                    <a:pt x="2100" y="887"/>
                  </a:lnTo>
                  <a:lnTo>
                    <a:pt x="1050" y="88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Freeform 110">
              <a:extLst>
                <a:ext uri="{FF2B5EF4-FFF2-40B4-BE49-F238E27FC236}">
                  <a16:creationId xmlns:a16="http://schemas.microsoft.com/office/drawing/2014/main" id="{F998BD81-23F0-4589-95BE-8E10143DD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2216"/>
              <a:ext cx="81" cy="119"/>
            </a:xfrm>
            <a:custGeom>
              <a:avLst/>
              <a:gdLst>
                <a:gd name="T0" fmla="*/ 355 w 360"/>
                <a:gd name="T1" fmla="*/ 50 h 527"/>
                <a:gd name="T2" fmla="*/ 359 w 360"/>
                <a:gd name="T3" fmla="*/ 33 h 527"/>
                <a:gd name="T4" fmla="*/ 337 w 360"/>
                <a:gd name="T5" fmla="*/ 10 h 527"/>
                <a:gd name="T6" fmla="*/ 308 w 360"/>
                <a:gd name="T7" fmla="*/ 25 h 527"/>
                <a:gd name="T8" fmla="*/ 297 w 360"/>
                <a:gd name="T9" fmla="*/ 69 h 527"/>
                <a:gd name="T10" fmla="*/ 282 w 360"/>
                <a:gd name="T11" fmla="*/ 135 h 527"/>
                <a:gd name="T12" fmla="*/ 246 w 360"/>
                <a:gd name="T13" fmla="*/ 281 h 527"/>
                <a:gd name="T14" fmla="*/ 161 w 360"/>
                <a:gd name="T15" fmla="*/ 351 h 527"/>
                <a:gd name="T16" fmla="*/ 110 w 360"/>
                <a:gd name="T17" fmla="*/ 283 h 527"/>
                <a:gd name="T18" fmla="*/ 152 w 360"/>
                <a:gd name="T19" fmla="*/ 125 h 527"/>
                <a:gd name="T20" fmla="*/ 165 w 360"/>
                <a:gd name="T21" fmla="*/ 67 h 527"/>
                <a:gd name="T22" fmla="*/ 101 w 360"/>
                <a:gd name="T23" fmla="*/ 0 h 527"/>
                <a:gd name="T24" fmla="*/ 0 w 360"/>
                <a:gd name="T25" fmla="*/ 125 h 527"/>
                <a:gd name="T26" fmla="*/ 9 w 360"/>
                <a:gd name="T27" fmla="*/ 135 h 527"/>
                <a:gd name="T28" fmla="*/ 22 w 360"/>
                <a:gd name="T29" fmla="*/ 118 h 527"/>
                <a:gd name="T30" fmla="*/ 101 w 360"/>
                <a:gd name="T31" fmla="*/ 19 h 527"/>
                <a:gd name="T32" fmla="*/ 119 w 360"/>
                <a:gd name="T33" fmla="*/ 44 h 527"/>
                <a:gd name="T34" fmla="*/ 106 w 360"/>
                <a:gd name="T35" fmla="*/ 102 h 527"/>
                <a:gd name="T36" fmla="*/ 62 w 360"/>
                <a:gd name="T37" fmla="*/ 272 h 527"/>
                <a:gd name="T38" fmla="*/ 156 w 360"/>
                <a:gd name="T39" fmla="*/ 370 h 527"/>
                <a:gd name="T40" fmla="*/ 233 w 360"/>
                <a:gd name="T41" fmla="*/ 333 h 527"/>
                <a:gd name="T42" fmla="*/ 185 w 360"/>
                <a:gd name="T43" fmla="*/ 461 h 527"/>
                <a:gd name="T44" fmla="*/ 99 w 360"/>
                <a:gd name="T45" fmla="*/ 511 h 527"/>
                <a:gd name="T46" fmla="*/ 40 w 360"/>
                <a:gd name="T47" fmla="*/ 476 h 527"/>
                <a:gd name="T48" fmla="*/ 75 w 360"/>
                <a:gd name="T49" fmla="*/ 466 h 527"/>
                <a:gd name="T50" fmla="*/ 88 w 360"/>
                <a:gd name="T51" fmla="*/ 432 h 527"/>
                <a:gd name="T52" fmla="*/ 59 w 360"/>
                <a:gd name="T53" fmla="*/ 403 h 527"/>
                <a:gd name="T54" fmla="*/ 15 w 360"/>
                <a:gd name="T55" fmla="*/ 457 h 527"/>
                <a:gd name="T56" fmla="*/ 99 w 360"/>
                <a:gd name="T57" fmla="*/ 526 h 527"/>
                <a:gd name="T58" fmla="*/ 279 w 360"/>
                <a:gd name="T59" fmla="*/ 360 h 527"/>
                <a:gd name="T60" fmla="*/ 355 w 360"/>
                <a:gd name="T61" fmla="*/ 5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0" h="527">
                  <a:moveTo>
                    <a:pt x="355" y="50"/>
                  </a:moveTo>
                  <a:cubicBezTo>
                    <a:pt x="359" y="39"/>
                    <a:pt x="359" y="37"/>
                    <a:pt x="359" y="33"/>
                  </a:cubicBezTo>
                  <a:cubicBezTo>
                    <a:pt x="359" y="15"/>
                    <a:pt x="348" y="10"/>
                    <a:pt x="337" y="10"/>
                  </a:cubicBezTo>
                  <a:cubicBezTo>
                    <a:pt x="328" y="10"/>
                    <a:pt x="315" y="13"/>
                    <a:pt x="308" y="25"/>
                  </a:cubicBezTo>
                  <a:cubicBezTo>
                    <a:pt x="306" y="31"/>
                    <a:pt x="301" y="56"/>
                    <a:pt x="297" y="69"/>
                  </a:cubicBezTo>
                  <a:cubicBezTo>
                    <a:pt x="293" y="91"/>
                    <a:pt x="286" y="114"/>
                    <a:pt x="282" y="135"/>
                  </a:cubicBezTo>
                  <a:lnTo>
                    <a:pt x="246" y="281"/>
                  </a:lnTo>
                  <a:cubicBezTo>
                    <a:pt x="244" y="293"/>
                    <a:pt x="211" y="351"/>
                    <a:pt x="161" y="351"/>
                  </a:cubicBezTo>
                  <a:cubicBezTo>
                    <a:pt x="119" y="351"/>
                    <a:pt x="110" y="316"/>
                    <a:pt x="110" y="283"/>
                  </a:cubicBezTo>
                  <a:cubicBezTo>
                    <a:pt x="110" y="247"/>
                    <a:pt x="125" y="199"/>
                    <a:pt x="152" y="125"/>
                  </a:cubicBezTo>
                  <a:cubicBezTo>
                    <a:pt x="163" y="93"/>
                    <a:pt x="165" y="83"/>
                    <a:pt x="165" y="67"/>
                  </a:cubicBezTo>
                  <a:cubicBezTo>
                    <a:pt x="165" y="31"/>
                    <a:pt x="141" y="0"/>
                    <a:pt x="101" y="0"/>
                  </a:cubicBezTo>
                  <a:cubicBezTo>
                    <a:pt x="29" y="0"/>
                    <a:pt x="0" y="118"/>
                    <a:pt x="0" y="125"/>
                  </a:cubicBezTo>
                  <a:cubicBezTo>
                    <a:pt x="0" y="135"/>
                    <a:pt x="7" y="135"/>
                    <a:pt x="9" y="135"/>
                  </a:cubicBezTo>
                  <a:cubicBezTo>
                    <a:pt x="18" y="135"/>
                    <a:pt x="18" y="131"/>
                    <a:pt x="22" y="118"/>
                  </a:cubicBezTo>
                  <a:cubicBezTo>
                    <a:pt x="42" y="42"/>
                    <a:pt x="75" y="19"/>
                    <a:pt x="101" y="19"/>
                  </a:cubicBezTo>
                  <a:cubicBezTo>
                    <a:pt x="106" y="19"/>
                    <a:pt x="119" y="19"/>
                    <a:pt x="119" y="44"/>
                  </a:cubicBezTo>
                  <a:cubicBezTo>
                    <a:pt x="119" y="66"/>
                    <a:pt x="112" y="85"/>
                    <a:pt x="106" y="102"/>
                  </a:cubicBezTo>
                  <a:cubicBezTo>
                    <a:pt x="75" y="187"/>
                    <a:pt x="62" y="235"/>
                    <a:pt x="62" y="272"/>
                  </a:cubicBezTo>
                  <a:cubicBezTo>
                    <a:pt x="62" y="345"/>
                    <a:pt x="110" y="370"/>
                    <a:pt x="156" y="370"/>
                  </a:cubicBezTo>
                  <a:cubicBezTo>
                    <a:pt x="187" y="370"/>
                    <a:pt x="213" y="357"/>
                    <a:pt x="233" y="333"/>
                  </a:cubicBezTo>
                  <a:cubicBezTo>
                    <a:pt x="224" y="374"/>
                    <a:pt x="216" y="414"/>
                    <a:pt x="185" y="461"/>
                  </a:cubicBezTo>
                  <a:cubicBezTo>
                    <a:pt x="163" y="488"/>
                    <a:pt x="134" y="511"/>
                    <a:pt x="99" y="511"/>
                  </a:cubicBezTo>
                  <a:cubicBezTo>
                    <a:pt x="88" y="511"/>
                    <a:pt x="53" y="507"/>
                    <a:pt x="40" y="476"/>
                  </a:cubicBezTo>
                  <a:cubicBezTo>
                    <a:pt x="53" y="476"/>
                    <a:pt x="62" y="476"/>
                    <a:pt x="75" y="466"/>
                  </a:cubicBezTo>
                  <a:cubicBezTo>
                    <a:pt x="81" y="461"/>
                    <a:pt x="88" y="449"/>
                    <a:pt x="88" y="432"/>
                  </a:cubicBezTo>
                  <a:cubicBezTo>
                    <a:pt x="88" y="407"/>
                    <a:pt x="66" y="403"/>
                    <a:pt x="59" y="403"/>
                  </a:cubicBezTo>
                  <a:cubicBezTo>
                    <a:pt x="42" y="403"/>
                    <a:pt x="15" y="416"/>
                    <a:pt x="15" y="457"/>
                  </a:cubicBezTo>
                  <a:cubicBezTo>
                    <a:pt x="15" y="497"/>
                    <a:pt x="51" y="526"/>
                    <a:pt x="99" y="526"/>
                  </a:cubicBezTo>
                  <a:cubicBezTo>
                    <a:pt x="180" y="526"/>
                    <a:pt x="260" y="453"/>
                    <a:pt x="279" y="360"/>
                  </a:cubicBezTo>
                  <a:lnTo>
                    <a:pt x="355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111">
              <a:extLst>
                <a:ext uri="{FF2B5EF4-FFF2-40B4-BE49-F238E27FC236}">
                  <a16:creationId xmlns:a16="http://schemas.microsoft.com/office/drawing/2014/main" id="{37E20A39-F4FF-40E0-B794-CAF07257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" y="2214"/>
              <a:ext cx="134" cy="84"/>
            </a:xfrm>
            <a:custGeom>
              <a:avLst/>
              <a:gdLst>
                <a:gd name="T0" fmla="*/ 407 w 595"/>
                <a:gd name="T1" fmla="*/ 79 h 377"/>
                <a:gd name="T2" fmla="*/ 414 w 595"/>
                <a:gd name="T3" fmla="*/ 42 h 377"/>
                <a:gd name="T4" fmla="*/ 377 w 595"/>
                <a:gd name="T5" fmla="*/ 8 h 377"/>
                <a:gd name="T6" fmla="*/ 328 w 595"/>
                <a:gd name="T7" fmla="*/ 50 h 377"/>
                <a:gd name="T8" fmla="*/ 286 w 595"/>
                <a:gd name="T9" fmla="*/ 218 h 377"/>
                <a:gd name="T10" fmla="*/ 282 w 595"/>
                <a:gd name="T11" fmla="*/ 266 h 377"/>
                <a:gd name="T12" fmla="*/ 284 w 595"/>
                <a:gd name="T13" fmla="*/ 291 h 377"/>
                <a:gd name="T14" fmla="*/ 216 w 595"/>
                <a:gd name="T15" fmla="*/ 347 h 377"/>
                <a:gd name="T16" fmla="*/ 154 w 595"/>
                <a:gd name="T17" fmla="*/ 279 h 377"/>
                <a:gd name="T18" fmla="*/ 196 w 595"/>
                <a:gd name="T19" fmla="*/ 125 h 377"/>
                <a:gd name="T20" fmla="*/ 209 w 595"/>
                <a:gd name="T21" fmla="*/ 73 h 377"/>
                <a:gd name="T22" fmla="*/ 121 w 595"/>
                <a:gd name="T23" fmla="*/ 0 h 377"/>
                <a:gd name="T24" fmla="*/ 0 w 595"/>
                <a:gd name="T25" fmla="*/ 127 h 377"/>
                <a:gd name="T26" fmla="*/ 20 w 595"/>
                <a:gd name="T27" fmla="*/ 139 h 377"/>
                <a:gd name="T28" fmla="*/ 37 w 595"/>
                <a:gd name="T29" fmla="*/ 129 h 377"/>
                <a:gd name="T30" fmla="*/ 117 w 595"/>
                <a:gd name="T31" fmla="*/ 31 h 377"/>
                <a:gd name="T32" fmla="*/ 130 w 595"/>
                <a:gd name="T33" fmla="*/ 48 h 377"/>
                <a:gd name="T34" fmla="*/ 112 w 595"/>
                <a:gd name="T35" fmla="*/ 112 h 377"/>
                <a:gd name="T36" fmla="*/ 70 w 595"/>
                <a:gd name="T37" fmla="*/ 264 h 377"/>
                <a:gd name="T38" fmla="*/ 211 w 595"/>
                <a:gd name="T39" fmla="*/ 376 h 377"/>
                <a:gd name="T40" fmla="*/ 299 w 595"/>
                <a:gd name="T41" fmla="*/ 330 h 377"/>
                <a:gd name="T42" fmla="*/ 416 w 595"/>
                <a:gd name="T43" fmla="*/ 376 h 377"/>
                <a:gd name="T44" fmla="*/ 539 w 595"/>
                <a:gd name="T45" fmla="*/ 281 h 377"/>
                <a:gd name="T46" fmla="*/ 594 w 595"/>
                <a:gd name="T47" fmla="*/ 73 h 377"/>
                <a:gd name="T48" fmla="*/ 541 w 595"/>
                <a:gd name="T49" fmla="*/ 0 h 377"/>
                <a:gd name="T50" fmla="*/ 482 w 595"/>
                <a:gd name="T51" fmla="*/ 62 h 377"/>
                <a:gd name="T52" fmla="*/ 506 w 595"/>
                <a:gd name="T53" fmla="*/ 96 h 377"/>
                <a:gd name="T54" fmla="*/ 542 w 595"/>
                <a:gd name="T55" fmla="*/ 150 h 377"/>
                <a:gd name="T56" fmla="*/ 498 w 595"/>
                <a:gd name="T57" fmla="*/ 283 h 377"/>
                <a:gd name="T58" fmla="*/ 420 w 595"/>
                <a:gd name="T59" fmla="*/ 347 h 377"/>
                <a:gd name="T60" fmla="*/ 365 w 595"/>
                <a:gd name="T61" fmla="*/ 281 h 377"/>
                <a:gd name="T62" fmla="*/ 376 w 595"/>
                <a:gd name="T63" fmla="*/ 208 h 377"/>
                <a:gd name="T64" fmla="*/ 396 w 595"/>
                <a:gd name="T65" fmla="*/ 125 h 377"/>
                <a:gd name="T66" fmla="*/ 407 w 595"/>
                <a:gd name="T67" fmla="*/ 7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5" h="377">
                  <a:moveTo>
                    <a:pt x="407" y="79"/>
                  </a:moveTo>
                  <a:cubicBezTo>
                    <a:pt x="409" y="69"/>
                    <a:pt x="414" y="48"/>
                    <a:pt x="414" y="42"/>
                  </a:cubicBezTo>
                  <a:cubicBezTo>
                    <a:pt x="414" y="25"/>
                    <a:pt x="399" y="8"/>
                    <a:pt x="377" y="8"/>
                  </a:cubicBezTo>
                  <a:cubicBezTo>
                    <a:pt x="365" y="8"/>
                    <a:pt x="337" y="13"/>
                    <a:pt x="328" y="50"/>
                  </a:cubicBezTo>
                  <a:cubicBezTo>
                    <a:pt x="312" y="102"/>
                    <a:pt x="299" y="162"/>
                    <a:pt x="286" y="218"/>
                  </a:cubicBezTo>
                  <a:cubicBezTo>
                    <a:pt x="282" y="245"/>
                    <a:pt x="282" y="256"/>
                    <a:pt x="282" y="266"/>
                  </a:cubicBezTo>
                  <a:cubicBezTo>
                    <a:pt x="282" y="289"/>
                    <a:pt x="284" y="289"/>
                    <a:pt x="284" y="291"/>
                  </a:cubicBezTo>
                  <a:cubicBezTo>
                    <a:pt x="284" y="299"/>
                    <a:pt x="262" y="347"/>
                    <a:pt x="216" y="347"/>
                  </a:cubicBezTo>
                  <a:cubicBezTo>
                    <a:pt x="154" y="347"/>
                    <a:pt x="154" y="299"/>
                    <a:pt x="154" y="279"/>
                  </a:cubicBezTo>
                  <a:cubicBezTo>
                    <a:pt x="154" y="245"/>
                    <a:pt x="163" y="208"/>
                    <a:pt x="196" y="125"/>
                  </a:cubicBezTo>
                  <a:cubicBezTo>
                    <a:pt x="200" y="106"/>
                    <a:pt x="209" y="89"/>
                    <a:pt x="209" y="73"/>
                  </a:cubicBezTo>
                  <a:cubicBezTo>
                    <a:pt x="209" y="27"/>
                    <a:pt x="163" y="0"/>
                    <a:pt x="121" y="0"/>
                  </a:cubicBezTo>
                  <a:cubicBezTo>
                    <a:pt x="40" y="0"/>
                    <a:pt x="0" y="112"/>
                    <a:pt x="0" y="127"/>
                  </a:cubicBezTo>
                  <a:cubicBezTo>
                    <a:pt x="0" y="139"/>
                    <a:pt x="13" y="139"/>
                    <a:pt x="20" y="139"/>
                  </a:cubicBezTo>
                  <a:cubicBezTo>
                    <a:pt x="29" y="139"/>
                    <a:pt x="33" y="139"/>
                    <a:pt x="37" y="129"/>
                  </a:cubicBezTo>
                  <a:cubicBezTo>
                    <a:pt x="62" y="39"/>
                    <a:pt x="103" y="31"/>
                    <a:pt x="117" y="31"/>
                  </a:cubicBezTo>
                  <a:cubicBezTo>
                    <a:pt x="121" y="31"/>
                    <a:pt x="130" y="31"/>
                    <a:pt x="130" y="48"/>
                  </a:cubicBezTo>
                  <a:cubicBezTo>
                    <a:pt x="130" y="67"/>
                    <a:pt x="121" y="89"/>
                    <a:pt x="112" y="112"/>
                  </a:cubicBezTo>
                  <a:cubicBezTo>
                    <a:pt x="84" y="189"/>
                    <a:pt x="70" y="231"/>
                    <a:pt x="70" y="264"/>
                  </a:cubicBezTo>
                  <a:cubicBezTo>
                    <a:pt x="70" y="357"/>
                    <a:pt x="145" y="376"/>
                    <a:pt x="211" y="376"/>
                  </a:cubicBezTo>
                  <a:cubicBezTo>
                    <a:pt x="227" y="376"/>
                    <a:pt x="262" y="376"/>
                    <a:pt x="299" y="330"/>
                  </a:cubicBezTo>
                  <a:cubicBezTo>
                    <a:pt x="321" y="358"/>
                    <a:pt x="354" y="376"/>
                    <a:pt x="416" y="376"/>
                  </a:cubicBezTo>
                  <a:cubicBezTo>
                    <a:pt x="462" y="376"/>
                    <a:pt x="504" y="353"/>
                    <a:pt x="539" y="281"/>
                  </a:cubicBezTo>
                  <a:cubicBezTo>
                    <a:pt x="568" y="220"/>
                    <a:pt x="594" y="116"/>
                    <a:pt x="594" y="73"/>
                  </a:cubicBezTo>
                  <a:cubicBezTo>
                    <a:pt x="594" y="0"/>
                    <a:pt x="541" y="0"/>
                    <a:pt x="541" y="0"/>
                  </a:cubicBezTo>
                  <a:cubicBezTo>
                    <a:pt x="509" y="0"/>
                    <a:pt x="482" y="33"/>
                    <a:pt x="482" y="62"/>
                  </a:cubicBezTo>
                  <a:cubicBezTo>
                    <a:pt x="482" y="85"/>
                    <a:pt x="497" y="94"/>
                    <a:pt x="506" y="96"/>
                  </a:cubicBezTo>
                  <a:cubicBezTo>
                    <a:pt x="535" y="118"/>
                    <a:pt x="542" y="135"/>
                    <a:pt x="542" y="150"/>
                  </a:cubicBezTo>
                  <a:cubicBezTo>
                    <a:pt x="542" y="162"/>
                    <a:pt x="524" y="241"/>
                    <a:pt x="498" y="283"/>
                  </a:cubicBezTo>
                  <a:cubicBezTo>
                    <a:pt x="480" y="326"/>
                    <a:pt x="453" y="347"/>
                    <a:pt x="420" y="347"/>
                  </a:cubicBezTo>
                  <a:cubicBezTo>
                    <a:pt x="365" y="347"/>
                    <a:pt x="365" y="301"/>
                    <a:pt x="365" y="281"/>
                  </a:cubicBezTo>
                  <a:cubicBezTo>
                    <a:pt x="365" y="260"/>
                    <a:pt x="365" y="251"/>
                    <a:pt x="376" y="208"/>
                  </a:cubicBezTo>
                  <a:cubicBezTo>
                    <a:pt x="383" y="185"/>
                    <a:pt x="392" y="143"/>
                    <a:pt x="396" y="125"/>
                  </a:cubicBezTo>
                  <a:lnTo>
                    <a:pt x="407" y="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112">
              <a:extLst>
                <a:ext uri="{FF2B5EF4-FFF2-40B4-BE49-F238E27FC236}">
                  <a16:creationId xmlns:a16="http://schemas.microsoft.com/office/drawing/2014/main" id="{5E4FCBAD-C4E8-4499-9193-2D6B0A23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" y="2132"/>
              <a:ext cx="90" cy="89"/>
            </a:xfrm>
            <a:custGeom>
              <a:avLst/>
              <a:gdLst>
                <a:gd name="T0" fmla="*/ 216 w 400"/>
                <a:gd name="T1" fmla="*/ 27 h 396"/>
                <a:gd name="T2" fmla="*/ 381 w 400"/>
                <a:gd name="T3" fmla="*/ 27 h 396"/>
                <a:gd name="T4" fmla="*/ 399 w 400"/>
                <a:gd name="T5" fmla="*/ 13 h 396"/>
                <a:gd name="T6" fmla="*/ 381 w 400"/>
                <a:gd name="T7" fmla="*/ 0 h 396"/>
                <a:gd name="T8" fmla="*/ 22 w 400"/>
                <a:gd name="T9" fmla="*/ 0 h 396"/>
                <a:gd name="T10" fmla="*/ 0 w 400"/>
                <a:gd name="T11" fmla="*/ 13 h 396"/>
                <a:gd name="T12" fmla="*/ 22 w 400"/>
                <a:gd name="T13" fmla="*/ 27 h 396"/>
                <a:gd name="T14" fmla="*/ 189 w 400"/>
                <a:gd name="T15" fmla="*/ 27 h 396"/>
                <a:gd name="T16" fmla="*/ 189 w 400"/>
                <a:gd name="T17" fmla="*/ 374 h 396"/>
                <a:gd name="T18" fmla="*/ 200 w 400"/>
                <a:gd name="T19" fmla="*/ 395 h 396"/>
                <a:gd name="T20" fmla="*/ 216 w 400"/>
                <a:gd name="T21" fmla="*/ 374 h 396"/>
                <a:gd name="T22" fmla="*/ 216 w 400"/>
                <a:gd name="T23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0" h="396">
                  <a:moveTo>
                    <a:pt x="216" y="27"/>
                  </a:moveTo>
                  <a:lnTo>
                    <a:pt x="381" y="27"/>
                  </a:lnTo>
                  <a:cubicBezTo>
                    <a:pt x="388" y="27"/>
                    <a:pt x="399" y="27"/>
                    <a:pt x="399" y="13"/>
                  </a:cubicBezTo>
                  <a:cubicBezTo>
                    <a:pt x="399" y="0"/>
                    <a:pt x="388" y="0"/>
                    <a:pt x="381" y="0"/>
                  </a:cubicBezTo>
                  <a:lnTo>
                    <a:pt x="22" y="0"/>
                  </a:lnTo>
                  <a:cubicBezTo>
                    <a:pt x="13" y="0"/>
                    <a:pt x="0" y="0"/>
                    <a:pt x="0" y="13"/>
                  </a:cubicBezTo>
                  <a:cubicBezTo>
                    <a:pt x="0" y="27"/>
                    <a:pt x="13" y="27"/>
                    <a:pt x="22" y="27"/>
                  </a:cubicBezTo>
                  <a:lnTo>
                    <a:pt x="189" y="27"/>
                  </a:lnTo>
                  <a:lnTo>
                    <a:pt x="189" y="374"/>
                  </a:lnTo>
                  <a:cubicBezTo>
                    <a:pt x="189" y="384"/>
                    <a:pt x="189" y="395"/>
                    <a:pt x="200" y="395"/>
                  </a:cubicBezTo>
                  <a:cubicBezTo>
                    <a:pt x="216" y="395"/>
                    <a:pt x="216" y="384"/>
                    <a:pt x="216" y="374"/>
                  </a:cubicBezTo>
                  <a:lnTo>
                    <a:pt x="21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113">
              <a:extLst>
                <a:ext uri="{FF2B5EF4-FFF2-40B4-BE49-F238E27FC236}">
                  <a16:creationId xmlns:a16="http://schemas.microsoft.com/office/drawing/2014/main" id="{062A237B-03E1-43E9-8E2B-F586BAD3C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" y="2215"/>
              <a:ext cx="99" cy="84"/>
            </a:xfrm>
            <a:custGeom>
              <a:avLst/>
              <a:gdLst>
                <a:gd name="T0" fmla="*/ 387 w 441"/>
                <a:gd name="T1" fmla="*/ 42 h 375"/>
                <a:gd name="T2" fmla="*/ 345 w 441"/>
                <a:gd name="T3" fmla="*/ 96 h 375"/>
                <a:gd name="T4" fmla="*/ 383 w 441"/>
                <a:gd name="T5" fmla="*/ 135 h 375"/>
                <a:gd name="T6" fmla="*/ 440 w 441"/>
                <a:gd name="T7" fmla="*/ 71 h 375"/>
                <a:gd name="T8" fmla="*/ 350 w 441"/>
                <a:gd name="T9" fmla="*/ 0 h 375"/>
                <a:gd name="T10" fmla="*/ 268 w 441"/>
                <a:gd name="T11" fmla="*/ 50 h 375"/>
                <a:gd name="T12" fmla="*/ 161 w 441"/>
                <a:gd name="T13" fmla="*/ 0 h 375"/>
                <a:gd name="T14" fmla="*/ 11 w 441"/>
                <a:gd name="T15" fmla="*/ 127 h 375"/>
                <a:gd name="T16" fmla="*/ 29 w 441"/>
                <a:gd name="T17" fmla="*/ 139 h 375"/>
                <a:gd name="T18" fmla="*/ 46 w 441"/>
                <a:gd name="T19" fmla="*/ 127 h 375"/>
                <a:gd name="T20" fmla="*/ 156 w 441"/>
                <a:gd name="T21" fmla="*/ 31 h 375"/>
                <a:gd name="T22" fmla="*/ 200 w 441"/>
                <a:gd name="T23" fmla="*/ 69 h 375"/>
                <a:gd name="T24" fmla="*/ 183 w 441"/>
                <a:gd name="T25" fmla="*/ 162 h 375"/>
                <a:gd name="T26" fmla="*/ 156 w 441"/>
                <a:gd name="T27" fmla="*/ 272 h 375"/>
                <a:gd name="T28" fmla="*/ 90 w 441"/>
                <a:gd name="T29" fmla="*/ 347 h 375"/>
                <a:gd name="T30" fmla="*/ 53 w 441"/>
                <a:gd name="T31" fmla="*/ 335 h 375"/>
                <a:gd name="T32" fmla="*/ 95 w 441"/>
                <a:gd name="T33" fmla="*/ 278 h 375"/>
                <a:gd name="T34" fmla="*/ 57 w 441"/>
                <a:gd name="T35" fmla="*/ 241 h 375"/>
                <a:gd name="T36" fmla="*/ 0 w 441"/>
                <a:gd name="T37" fmla="*/ 303 h 375"/>
                <a:gd name="T38" fmla="*/ 88 w 441"/>
                <a:gd name="T39" fmla="*/ 374 h 375"/>
                <a:gd name="T40" fmla="*/ 172 w 441"/>
                <a:gd name="T41" fmla="*/ 326 h 375"/>
                <a:gd name="T42" fmla="*/ 277 w 441"/>
                <a:gd name="T43" fmla="*/ 374 h 375"/>
                <a:gd name="T44" fmla="*/ 429 w 441"/>
                <a:gd name="T45" fmla="*/ 247 h 375"/>
                <a:gd name="T46" fmla="*/ 409 w 441"/>
                <a:gd name="T47" fmla="*/ 235 h 375"/>
                <a:gd name="T48" fmla="*/ 392 w 441"/>
                <a:gd name="T49" fmla="*/ 247 h 375"/>
                <a:gd name="T50" fmla="*/ 284 w 441"/>
                <a:gd name="T51" fmla="*/ 347 h 375"/>
                <a:gd name="T52" fmla="*/ 240 w 441"/>
                <a:gd name="T53" fmla="*/ 304 h 375"/>
                <a:gd name="T54" fmla="*/ 257 w 441"/>
                <a:gd name="T55" fmla="*/ 216 h 375"/>
                <a:gd name="T56" fmla="*/ 284 w 441"/>
                <a:gd name="T57" fmla="*/ 104 h 375"/>
                <a:gd name="T58" fmla="*/ 348 w 441"/>
                <a:gd name="T59" fmla="*/ 31 h 375"/>
                <a:gd name="T60" fmla="*/ 387 w 441"/>
                <a:gd name="T61" fmla="*/ 42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1" h="375">
                  <a:moveTo>
                    <a:pt x="387" y="42"/>
                  </a:moveTo>
                  <a:cubicBezTo>
                    <a:pt x="359" y="50"/>
                    <a:pt x="345" y="79"/>
                    <a:pt x="345" y="96"/>
                  </a:cubicBezTo>
                  <a:cubicBezTo>
                    <a:pt x="345" y="116"/>
                    <a:pt x="355" y="135"/>
                    <a:pt x="383" y="135"/>
                  </a:cubicBezTo>
                  <a:cubicBezTo>
                    <a:pt x="409" y="135"/>
                    <a:pt x="440" y="112"/>
                    <a:pt x="440" y="71"/>
                  </a:cubicBezTo>
                  <a:cubicBezTo>
                    <a:pt x="440" y="27"/>
                    <a:pt x="398" y="0"/>
                    <a:pt x="350" y="0"/>
                  </a:cubicBezTo>
                  <a:cubicBezTo>
                    <a:pt x="306" y="0"/>
                    <a:pt x="277" y="35"/>
                    <a:pt x="268" y="50"/>
                  </a:cubicBezTo>
                  <a:cubicBezTo>
                    <a:pt x="249" y="13"/>
                    <a:pt x="205" y="0"/>
                    <a:pt x="161" y="0"/>
                  </a:cubicBezTo>
                  <a:cubicBezTo>
                    <a:pt x="64" y="0"/>
                    <a:pt x="11" y="100"/>
                    <a:pt x="11" y="127"/>
                  </a:cubicBezTo>
                  <a:cubicBezTo>
                    <a:pt x="11" y="139"/>
                    <a:pt x="22" y="139"/>
                    <a:pt x="29" y="139"/>
                  </a:cubicBezTo>
                  <a:cubicBezTo>
                    <a:pt x="40" y="139"/>
                    <a:pt x="44" y="139"/>
                    <a:pt x="46" y="127"/>
                  </a:cubicBezTo>
                  <a:cubicBezTo>
                    <a:pt x="68" y="54"/>
                    <a:pt x="125" y="31"/>
                    <a:pt x="156" y="31"/>
                  </a:cubicBezTo>
                  <a:cubicBezTo>
                    <a:pt x="187" y="31"/>
                    <a:pt x="200" y="44"/>
                    <a:pt x="200" y="69"/>
                  </a:cubicBezTo>
                  <a:cubicBezTo>
                    <a:pt x="200" y="85"/>
                    <a:pt x="189" y="131"/>
                    <a:pt x="183" y="162"/>
                  </a:cubicBezTo>
                  <a:lnTo>
                    <a:pt x="156" y="272"/>
                  </a:lnTo>
                  <a:cubicBezTo>
                    <a:pt x="145" y="322"/>
                    <a:pt x="117" y="347"/>
                    <a:pt x="90" y="347"/>
                  </a:cubicBezTo>
                  <a:cubicBezTo>
                    <a:pt x="86" y="347"/>
                    <a:pt x="68" y="347"/>
                    <a:pt x="53" y="335"/>
                  </a:cubicBezTo>
                  <a:cubicBezTo>
                    <a:pt x="81" y="326"/>
                    <a:pt x="95" y="299"/>
                    <a:pt x="95" y="278"/>
                  </a:cubicBezTo>
                  <a:cubicBezTo>
                    <a:pt x="95" y="258"/>
                    <a:pt x="81" y="241"/>
                    <a:pt x="57" y="241"/>
                  </a:cubicBezTo>
                  <a:cubicBezTo>
                    <a:pt x="29" y="241"/>
                    <a:pt x="0" y="264"/>
                    <a:pt x="0" y="303"/>
                  </a:cubicBezTo>
                  <a:cubicBezTo>
                    <a:pt x="0" y="347"/>
                    <a:pt x="40" y="374"/>
                    <a:pt x="88" y="374"/>
                  </a:cubicBezTo>
                  <a:cubicBezTo>
                    <a:pt x="132" y="374"/>
                    <a:pt x="163" y="339"/>
                    <a:pt x="172" y="326"/>
                  </a:cubicBezTo>
                  <a:cubicBezTo>
                    <a:pt x="191" y="360"/>
                    <a:pt x="233" y="374"/>
                    <a:pt x="277" y="374"/>
                  </a:cubicBezTo>
                  <a:cubicBezTo>
                    <a:pt x="376" y="374"/>
                    <a:pt x="429" y="276"/>
                    <a:pt x="429" y="247"/>
                  </a:cubicBezTo>
                  <a:cubicBezTo>
                    <a:pt x="429" y="235"/>
                    <a:pt x="418" y="235"/>
                    <a:pt x="409" y="235"/>
                  </a:cubicBezTo>
                  <a:cubicBezTo>
                    <a:pt x="399" y="235"/>
                    <a:pt x="396" y="235"/>
                    <a:pt x="392" y="247"/>
                  </a:cubicBezTo>
                  <a:cubicBezTo>
                    <a:pt x="370" y="322"/>
                    <a:pt x="315" y="347"/>
                    <a:pt x="284" y="347"/>
                  </a:cubicBezTo>
                  <a:cubicBezTo>
                    <a:pt x="253" y="347"/>
                    <a:pt x="240" y="330"/>
                    <a:pt x="240" y="304"/>
                  </a:cubicBezTo>
                  <a:cubicBezTo>
                    <a:pt x="240" y="289"/>
                    <a:pt x="251" y="245"/>
                    <a:pt x="257" y="216"/>
                  </a:cubicBezTo>
                  <a:cubicBezTo>
                    <a:pt x="262" y="195"/>
                    <a:pt x="279" y="116"/>
                    <a:pt x="284" y="104"/>
                  </a:cubicBezTo>
                  <a:cubicBezTo>
                    <a:pt x="295" y="56"/>
                    <a:pt x="321" y="31"/>
                    <a:pt x="348" y="31"/>
                  </a:cubicBezTo>
                  <a:cubicBezTo>
                    <a:pt x="354" y="31"/>
                    <a:pt x="372" y="31"/>
                    <a:pt x="387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8" name="Text Box 128">
            <a:extLst>
              <a:ext uri="{FF2B5EF4-FFF2-40B4-BE49-F238E27FC236}">
                <a16:creationId xmlns:a16="http://schemas.microsoft.com/office/drawing/2014/main" id="{AE941821-2907-4901-B960-5A9141B4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806" y="3445540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BEFA8A-D3CE-43EF-A838-158B22DBA49F}"/>
              </a:ext>
            </a:extLst>
          </p:cNvPr>
          <p:cNvSpPr txBox="1"/>
          <p:nvPr/>
        </p:nvSpPr>
        <p:spPr>
          <a:xfrm>
            <a:off x="8869231" y="1147983"/>
            <a:ext cx="1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“Perceptron” Loss</a:t>
            </a:r>
          </a:p>
        </p:txBody>
      </p:sp>
      <p:sp>
        <p:nvSpPr>
          <p:cNvPr id="41" name="Line 10">
            <a:extLst>
              <a:ext uri="{FF2B5EF4-FFF2-40B4-BE49-F238E27FC236}">
                <a16:creationId xmlns:a16="http://schemas.microsoft.com/office/drawing/2014/main" id="{5C095044-9C64-46B0-81C5-D061191692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28605" y="6168172"/>
            <a:ext cx="3819525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" name="Line 11">
            <a:extLst>
              <a:ext uri="{FF2B5EF4-FFF2-40B4-BE49-F238E27FC236}">
                <a16:creationId xmlns:a16="http://schemas.microsoft.com/office/drawing/2014/main" id="{D0AF7061-082A-420D-B676-2F6286FD8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6568" y="3791684"/>
            <a:ext cx="36512" cy="23764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A6EA52DF-E67C-463A-9934-712962A00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555" y="3864709"/>
            <a:ext cx="3421063" cy="2268538"/>
          </a:xfrm>
          <a:custGeom>
            <a:avLst/>
            <a:gdLst>
              <a:gd name="T0" fmla="*/ 0 w 9501"/>
              <a:gd name="T1" fmla="*/ 0 h 6301"/>
              <a:gd name="T2" fmla="*/ 6500 w 9501"/>
              <a:gd name="T3" fmla="*/ 6200 h 6301"/>
              <a:gd name="T4" fmla="*/ 9500 w 9501"/>
              <a:gd name="T5" fmla="*/ 6300 h 6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01" h="6301">
                <a:moveTo>
                  <a:pt x="0" y="0"/>
                </a:moveTo>
                <a:cubicBezTo>
                  <a:pt x="1100" y="2000"/>
                  <a:pt x="3400" y="5900"/>
                  <a:pt x="6500" y="6200"/>
                </a:cubicBezTo>
                <a:lnTo>
                  <a:pt x="9500" y="6300"/>
                </a:lnTo>
              </a:path>
            </a:pathLst>
          </a:cu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64593369-A2E8-4167-A06C-367BD240FDEF}"/>
              </a:ext>
            </a:extLst>
          </p:cNvPr>
          <p:cNvGrpSpPr>
            <a:grpSpLocks/>
          </p:cNvGrpSpPr>
          <p:nvPr/>
        </p:nvGrpSpPr>
        <p:grpSpPr bwMode="auto">
          <a:xfrm>
            <a:off x="2973330" y="4289365"/>
            <a:ext cx="2782888" cy="388938"/>
            <a:chOff x="1774" y="3212"/>
            <a:chExt cx="1428" cy="245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8E7DE1B1-E060-4078-A052-FA2883E35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3213"/>
              <a:ext cx="1428" cy="245"/>
            </a:xfrm>
            <a:custGeom>
              <a:avLst/>
              <a:gdLst>
                <a:gd name="T0" fmla="*/ 3151 w 6301"/>
                <a:gd name="T1" fmla="*/ 1083 h 1084"/>
                <a:gd name="T2" fmla="*/ 0 w 6301"/>
                <a:gd name="T3" fmla="*/ 1083 h 1084"/>
                <a:gd name="T4" fmla="*/ 0 w 6301"/>
                <a:gd name="T5" fmla="*/ 0 h 1084"/>
                <a:gd name="T6" fmla="*/ 6300 w 6301"/>
                <a:gd name="T7" fmla="*/ 0 h 1084"/>
                <a:gd name="T8" fmla="*/ 6300 w 6301"/>
                <a:gd name="T9" fmla="*/ 1083 h 1084"/>
                <a:gd name="T10" fmla="*/ 3151 w 6301"/>
                <a:gd name="T11" fmla="*/ 1083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01" h="1084">
                  <a:moveTo>
                    <a:pt x="3151" y="1083"/>
                  </a:moveTo>
                  <a:lnTo>
                    <a:pt x="0" y="1083"/>
                  </a:lnTo>
                  <a:lnTo>
                    <a:pt x="0" y="0"/>
                  </a:lnTo>
                  <a:lnTo>
                    <a:pt x="6300" y="0"/>
                  </a:lnTo>
                  <a:lnTo>
                    <a:pt x="6300" y="1083"/>
                  </a:lnTo>
                  <a:lnTo>
                    <a:pt x="3151" y="108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D8D6F770-842A-442E-8E1A-D7F6323E9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3256"/>
              <a:ext cx="33" cy="148"/>
            </a:xfrm>
            <a:custGeom>
              <a:avLst/>
              <a:gdLst>
                <a:gd name="T0" fmla="*/ 95 w 149"/>
                <a:gd name="T1" fmla="*/ 0 h 657"/>
                <a:gd name="T2" fmla="*/ 0 w 149"/>
                <a:gd name="T3" fmla="*/ 11 h 657"/>
                <a:gd name="T4" fmla="*/ 0 w 149"/>
                <a:gd name="T5" fmla="*/ 40 h 657"/>
                <a:gd name="T6" fmla="*/ 53 w 149"/>
                <a:gd name="T7" fmla="*/ 92 h 657"/>
                <a:gd name="T8" fmla="*/ 53 w 149"/>
                <a:gd name="T9" fmla="*/ 585 h 657"/>
                <a:gd name="T10" fmla="*/ 0 w 149"/>
                <a:gd name="T11" fmla="*/ 627 h 657"/>
                <a:gd name="T12" fmla="*/ 0 w 149"/>
                <a:gd name="T13" fmla="*/ 656 h 657"/>
                <a:gd name="T14" fmla="*/ 73 w 149"/>
                <a:gd name="T15" fmla="*/ 654 h 657"/>
                <a:gd name="T16" fmla="*/ 148 w 149"/>
                <a:gd name="T17" fmla="*/ 656 h 657"/>
                <a:gd name="T18" fmla="*/ 148 w 149"/>
                <a:gd name="T19" fmla="*/ 627 h 657"/>
                <a:gd name="T20" fmla="*/ 95 w 149"/>
                <a:gd name="T21" fmla="*/ 585 h 657"/>
                <a:gd name="T22" fmla="*/ 95 w 149"/>
                <a:gd name="T23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657">
                  <a:moveTo>
                    <a:pt x="95" y="0"/>
                  </a:moveTo>
                  <a:lnTo>
                    <a:pt x="0" y="11"/>
                  </a:lnTo>
                  <a:lnTo>
                    <a:pt x="0" y="40"/>
                  </a:lnTo>
                  <a:cubicBezTo>
                    <a:pt x="47" y="40"/>
                    <a:pt x="53" y="49"/>
                    <a:pt x="53" y="92"/>
                  </a:cubicBezTo>
                  <a:lnTo>
                    <a:pt x="53" y="585"/>
                  </a:lnTo>
                  <a:cubicBezTo>
                    <a:pt x="53" y="627"/>
                    <a:pt x="45" y="627"/>
                    <a:pt x="0" y="627"/>
                  </a:cubicBezTo>
                  <a:lnTo>
                    <a:pt x="0" y="656"/>
                  </a:lnTo>
                  <a:cubicBezTo>
                    <a:pt x="22" y="654"/>
                    <a:pt x="56" y="654"/>
                    <a:pt x="73" y="654"/>
                  </a:cubicBezTo>
                  <a:cubicBezTo>
                    <a:pt x="90" y="654"/>
                    <a:pt x="123" y="654"/>
                    <a:pt x="148" y="656"/>
                  </a:cubicBezTo>
                  <a:lnTo>
                    <a:pt x="148" y="627"/>
                  </a:lnTo>
                  <a:cubicBezTo>
                    <a:pt x="103" y="627"/>
                    <a:pt x="95" y="627"/>
                    <a:pt x="95" y="585"/>
                  </a:cubicBezTo>
                  <a:lnTo>
                    <a:pt x="95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D62F28D0-FA42-40A1-B456-A7C8536C9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3309"/>
              <a:ext cx="66" cy="97"/>
            </a:xfrm>
            <a:custGeom>
              <a:avLst/>
              <a:gdLst>
                <a:gd name="T0" fmla="*/ 293 w 294"/>
                <a:gd name="T1" fmla="*/ 219 h 434"/>
                <a:gd name="T2" fmla="*/ 147 w 294"/>
                <a:gd name="T3" fmla="*/ 0 h 434"/>
                <a:gd name="T4" fmla="*/ 0 w 294"/>
                <a:gd name="T5" fmla="*/ 219 h 434"/>
                <a:gd name="T6" fmla="*/ 147 w 294"/>
                <a:gd name="T7" fmla="*/ 433 h 434"/>
                <a:gd name="T8" fmla="*/ 293 w 294"/>
                <a:gd name="T9" fmla="*/ 219 h 434"/>
                <a:gd name="T10" fmla="*/ 147 w 294"/>
                <a:gd name="T11" fmla="*/ 413 h 434"/>
                <a:gd name="T12" fmla="*/ 72 w 294"/>
                <a:gd name="T13" fmla="*/ 348 h 434"/>
                <a:gd name="T14" fmla="*/ 56 w 294"/>
                <a:gd name="T15" fmla="*/ 214 h 434"/>
                <a:gd name="T16" fmla="*/ 72 w 294"/>
                <a:gd name="T17" fmla="*/ 83 h 434"/>
                <a:gd name="T18" fmla="*/ 147 w 294"/>
                <a:gd name="T19" fmla="*/ 22 h 434"/>
                <a:gd name="T20" fmla="*/ 221 w 294"/>
                <a:gd name="T21" fmla="*/ 80 h 434"/>
                <a:gd name="T22" fmla="*/ 237 w 294"/>
                <a:gd name="T23" fmla="*/ 214 h 434"/>
                <a:gd name="T24" fmla="*/ 223 w 294"/>
                <a:gd name="T25" fmla="*/ 339 h 434"/>
                <a:gd name="T26" fmla="*/ 147 w 294"/>
                <a:gd name="T27" fmla="*/ 413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434">
                  <a:moveTo>
                    <a:pt x="293" y="219"/>
                  </a:moveTo>
                  <a:cubicBezTo>
                    <a:pt x="293" y="103"/>
                    <a:pt x="226" y="0"/>
                    <a:pt x="147" y="0"/>
                  </a:cubicBezTo>
                  <a:cubicBezTo>
                    <a:pt x="64" y="0"/>
                    <a:pt x="0" y="103"/>
                    <a:pt x="0" y="219"/>
                  </a:cubicBezTo>
                  <a:cubicBezTo>
                    <a:pt x="0" y="344"/>
                    <a:pt x="69" y="433"/>
                    <a:pt x="147" y="433"/>
                  </a:cubicBezTo>
                  <a:cubicBezTo>
                    <a:pt x="226" y="433"/>
                    <a:pt x="293" y="339"/>
                    <a:pt x="293" y="219"/>
                  </a:cubicBezTo>
                  <a:close/>
                  <a:moveTo>
                    <a:pt x="147" y="413"/>
                  </a:moveTo>
                  <a:cubicBezTo>
                    <a:pt x="119" y="413"/>
                    <a:pt x="90" y="391"/>
                    <a:pt x="72" y="348"/>
                  </a:cubicBezTo>
                  <a:cubicBezTo>
                    <a:pt x="56" y="306"/>
                    <a:pt x="56" y="250"/>
                    <a:pt x="56" y="214"/>
                  </a:cubicBezTo>
                  <a:cubicBezTo>
                    <a:pt x="56" y="176"/>
                    <a:pt x="56" y="125"/>
                    <a:pt x="72" y="83"/>
                  </a:cubicBezTo>
                  <a:cubicBezTo>
                    <a:pt x="87" y="40"/>
                    <a:pt x="120" y="22"/>
                    <a:pt x="147" y="22"/>
                  </a:cubicBezTo>
                  <a:cubicBezTo>
                    <a:pt x="176" y="22"/>
                    <a:pt x="204" y="40"/>
                    <a:pt x="221" y="80"/>
                  </a:cubicBezTo>
                  <a:cubicBezTo>
                    <a:pt x="237" y="123"/>
                    <a:pt x="237" y="176"/>
                    <a:pt x="237" y="214"/>
                  </a:cubicBezTo>
                  <a:cubicBezTo>
                    <a:pt x="237" y="250"/>
                    <a:pt x="237" y="299"/>
                    <a:pt x="223" y="339"/>
                  </a:cubicBezTo>
                  <a:cubicBezTo>
                    <a:pt x="209" y="384"/>
                    <a:pt x="179" y="413"/>
                    <a:pt x="147" y="4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84BE449B-FAB8-4BFB-9463-99240191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3308"/>
              <a:ext cx="68" cy="141"/>
            </a:xfrm>
            <a:custGeom>
              <a:avLst/>
              <a:gdLst>
                <a:gd name="T0" fmla="*/ 129 w 304"/>
                <a:gd name="T1" fmla="*/ 266 h 626"/>
                <a:gd name="T2" fmla="*/ 72 w 304"/>
                <a:gd name="T3" fmla="*/ 150 h 626"/>
                <a:gd name="T4" fmla="*/ 81 w 304"/>
                <a:gd name="T5" fmla="*/ 69 h 626"/>
                <a:gd name="T6" fmla="*/ 129 w 304"/>
                <a:gd name="T7" fmla="*/ 31 h 626"/>
                <a:gd name="T8" fmla="*/ 186 w 304"/>
                <a:gd name="T9" fmla="*/ 147 h 626"/>
                <a:gd name="T10" fmla="*/ 176 w 304"/>
                <a:gd name="T11" fmla="*/ 228 h 626"/>
                <a:gd name="T12" fmla="*/ 129 w 304"/>
                <a:gd name="T13" fmla="*/ 266 h 626"/>
                <a:gd name="T14" fmla="*/ 50 w 304"/>
                <a:gd name="T15" fmla="*/ 304 h 626"/>
                <a:gd name="T16" fmla="*/ 64 w 304"/>
                <a:gd name="T17" fmla="*/ 257 h 626"/>
                <a:gd name="T18" fmla="*/ 129 w 304"/>
                <a:gd name="T19" fmla="*/ 286 h 626"/>
                <a:gd name="T20" fmla="*/ 236 w 304"/>
                <a:gd name="T21" fmla="*/ 150 h 626"/>
                <a:gd name="T22" fmla="*/ 207 w 304"/>
                <a:gd name="T23" fmla="*/ 58 h 626"/>
                <a:gd name="T24" fmla="*/ 268 w 304"/>
                <a:gd name="T25" fmla="*/ 22 h 626"/>
                <a:gd name="T26" fmla="*/ 273 w 304"/>
                <a:gd name="T27" fmla="*/ 22 h 626"/>
                <a:gd name="T28" fmla="*/ 264 w 304"/>
                <a:gd name="T29" fmla="*/ 49 h 626"/>
                <a:gd name="T30" fmla="*/ 282 w 304"/>
                <a:gd name="T31" fmla="*/ 76 h 626"/>
                <a:gd name="T32" fmla="*/ 303 w 304"/>
                <a:gd name="T33" fmla="*/ 49 h 626"/>
                <a:gd name="T34" fmla="*/ 268 w 304"/>
                <a:gd name="T35" fmla="*/ 0 h 626"/>
                <a:gd name="T36" fmla="*/ 198 w 304"/>
                <a:gd name="T37" fmla="*/ 45 h 626"/>
                <a:gd name="T38" fmla="*/ 129 w 304"/>
                <a:gd name="T39" fmla="*/ 11 h 626"/>
                <a:gd name="T40" fmla="*/ 20 w 304"/>
                <a:gd name="T41" fmla="*/ 147 h 626"/>
                <a:gd name="T42" fmla="*/ 53 w 304"/>
                <a:gd name="T43" fmla="*/ 246 h 626"/>
                <a:gd name="T44" fmla="*/ 31 w 304"/>
                <a:gd name="T45" fmla="*/ 324 h 626"/>
                <a:gd name="T46" fmla="*/ 62 w 304"/>
                <a:gd name="T47" fmla="*/ 406 h 626"/>
                <a:gd name="T48" fmla="*/ 0 w 304"/>
                <a:gd name="T49" fmla="*/ 505 h 626"/>
                <a:gd name="T50" fmla="*/ 147 w 304"/>
                <a:gd name="T51" fmla="*/ 625 h 626"/>
                <a:gd name="T52" fmla="*/ 293 w 304"/>
                <a:gd name="T53" fmla="*/ 500 h 626"/>
                <a:gd name="T54" fmla="*/ 251 w 304"/>
                <a:gd name="T55" fmla="*/ 391 h 626"/>
                <a:gd name="T56" fmla="*/ 137 w 304"/>
                <a:gd name="T57" fmla="*/ 366 h 626"/>
                <a:gd name="T58" fmla="*/ 86 w 304"/>
                <a:gd name="T59" fmla="*/ 366 h 626"/>
                <a:gd name="T60" fmla="*/ 50 w 304"/>
                <a:gd name="T61" fmla="*/ 304 h 626"/>
                <a:gd name="T62" fmla="*/ 147 w 304"/>
                <a:gd name="T63" fmla="*/ 601 h 626"/>
                <a:gd name="T64" fmla="*/ 34 w 304"/>
                <a:gd name="T65" fmla="*/ 505 h 626"/>
                <a:gd name="T66" fmla="*/ 87 w 304"/>
                <a:gd name="T67" fmla="*/ 424 h 626"/>
                <a:gd name="T68" fmla="*/ 128 w 304"/>
                <a:gd name="T69" fmla="*/ 424 h 626"/>
                <a:gd name="T70" fmla="*/ 259 w 304"/>
                <a:gd name="T71" fmla="*/ 505 h 626"/>
                <a:gd name="T72" fmla="*/ 147 w 304"/>
                <a:gd name="T73" fmla="*/ 601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4" h="626">
                  <a:moveTo>
                    <a:pt x="129" y="266"/>
                  </a:moveTo>
                  <a:cubicBezTo>
                    <a:pt x="72" y="266"/>
                    <a:pt x="72" y="172"/>
                    <a:pt x="72" y="150"/>
                  </a:cubicBezTo>
                  <a:cubicBezTo>
                    <a:pt x="72" y="123"/>
                    <a:pt x="72" y="94"/>
                    <a:pt x="81" y="69"/>
                  </a:cubicBezTo>
                  <a:cubicBezTo>
                    <a:pt x="86" y="58"/>
                    <a:pt x="101" y="31"/>
                    <a:pt x="129" y="31"/>
                  </a:cubicBezTo>
                  <a:cubicBezTo>
                    <a:pt x="186" y="31"/>
                    <a:pt x="186" y="125"/>
                    <a:pt x="186" y="147"/>
                  </a:cubicBezTo>
                  <a:cubicBezTo>
                    <a:pt x="186" y="174"/>
                    <a:pt x="186" y="203"/>
                    <a:pt x="176" y="228"/>
                  </a:cubicBezTo>
                  <a:cubicBezTo>
                    <a:pt x="168" y="241"/>
                    <a:pt x="153" y="266"/>
                    <a:pt x="129" y="266"/>
                  </a:cubicBezTo>
                  <a:close/>
                  <a:moveTo>
                    <a:pt x="50" y="304"/>
                  </a:moveTo>
                  <a:cubicBezTo>
                    <a:pt x="50" y="297"/>
                    <a:pt x="50" y="277"/>
                    <a:pt x="64" y="257"/>
                  </a:cubicBezTo>
                  <a:cubicBezTo>
                    <a:pt x="87" y="284"/>
                    <a:pt x="115" y="286"/>
                    <a:pt x="129" y="286"/>
                  </a:cubicBezTo>
                  <a:cubicBezTo>
                    <a:pt x="190" y="286"/>
                    <a:pt x="236" y="223"/>
                    <a:pt x="236" y="150"/>
                  </a:cubicBezTo>
                  <a:cubicBezTo>
                    <a:pt x="236" y="112"/>
                    <a:pt x="225" y="80"/>
                    <a:pt x="207" y="58"/>
                  </a:cubicBezTo>
                  <a:cubicBezTo>
                    <a:pt x="232" y="27"/>
                    <a:pt x="256" y="22"/>
                    <a:pt x="268" y="22"/>
                  </a:cubicBezTo>
                  <a:cubicBezTo>
                    <a:pt x="270" y="22"/>
                    <a:pt x="273" y="22"/>
                    <a:pt x="273" y="22"/>
                  </a:cubicBezTo>
                  <a:cubicBezTo>
                    <a:pt x="265" y="27"/>
                    <a:pt x="264" y="38"/>
                    <a:pt x="264" y="49"/>
                  </a:cubicBezTo>
                  <a:cubicBezTo>
                    <a:pt x="264" y="65"/>
                    <a:pt x="273" y="76"/>
                    <a:pt x="282" y="76"/>
                  </a:cubicBezTo>
                  <a:cubicBezTo>
                    <a:pt x="289" y="76"/>
                    <a:pt x="303" y="69"/>
                    <a:pt x="303" y="49"/>
                  </a:cubicBezTo>
                  <a:cubicBezTo>
                    <a:pt x="303" y="29"/>
                    <a:pt x="293" y="0"/>
                    <a:pt x="268" y="0"/>
                  </a:cubicBezTo>
                  <a:cubicBezTo>
                    <a:pt x="254" y="0"/>
                    <a:pt x="226" y="4"/>
                    <a:pt x="198" y="45"/>
                  </a:cubicBezTo>
                  <a:cubicBezTo>
                    <a:pt x="170" y="13"/>
                    <a:pt x="142" y="11"/>
                    <a:pt x="129" y="11"/>
                  </a:cubicBezTo>
                  <a:cubicBezTo>
                    <a:pt x="67" y="11"/>
                    <a:pt x="20" y="76"/>
                    <a:pt x="20" y="147"/>
                  </a:cubicBezTo>
                  <a:cubicBezTo>
                    <a:pt x="20" y="190"/>
                    <a:pt x="36" y="225"/>
                    <a:pt x="53" y="246"/>
                  </a:cubicBezTo>
                  <a:cubicBezTo>
                    <a:pt x="44" y="259"/>
                    <a:pt x="31" y="292"/>
                    <a:pt x="31" y="324"/>
                  </a:cubicBezTo>
                  <a:cubicBezTo>
                    <a:pt x="31" y="353"/>
                    <a:pt x="41" y="391"/>
                    <a:pt x="62" y="406"/>
                  </a:cubicBezTo>
                  <a:cubicBezTo>
                    <a:pt x="20" y="424"/>
                    <a:pt x="0" y="467"/>
                    <a:pt x="0" y="505"/>
                  </a:cubicBezTo>
                  <a:cubicBezTo>
                    <a:pt x="0" y="572"/>
                    <a:pt x="66" y="625"/>
                    <a:pt x="147" y="625"/>
                  </a:cubicBezTo>
                  <a:cubicBezTo>
                    <a:pt x="225" y="625"/>
                    <a:pt x="293" y="576"/>
                    <a:pt x="293" y="500"/>
                  </a:cubicBezTo>
                  <a:cubicBezTo>
                    <a:pt x="293" y="467"/>
                    <a:pt x="282" y="420"/>
                    <a:pt x="251" y="391"/>
                  </a:cubicBezTo>
                  <a:cubicBezTo>
                    <a:pt x="214" y="366"/>
                    <a:pt x="176" y="366"/>
                    <a:pt x="137" y="366"/>
                  </a:cubicBezTo>
                  <a:cubicBezTo>
                    <a:pt x="120" y="366"/>
                    <a:pt x="92" y="366"/>
                    <a:pt x="86" y="366"/>
                  </a:cubicBezTo>
                  <a:cubicBezTo>
                    <a:pt x="66" y="362"/>
                    <a:pt x="50" y="333"/>
                    <a:pt x="50" y="304"/>
                  </a:cubicBezTo>
                  <a:close/>
                  <a:moveTo>
                    <a:pt x="147" y="601"/>
                  </a:moveTo>
                  <a:cubicBezTo>
                    <a:pt x="78" y="601"/>
                    <a:pt x="34" y="554"/>
                    <a:pt x="34" y="505"/>
                  </a:cubicBezTo>
                  <a:cubicBezTo>
                    <a:pt x="34" y="458"/>
                    <a:pt x="59" y="424"/>
                    <a:pt x="87" y="424"/>
                  </a:cubicBezTo>
                  <a:lnTo>
                    <a:pt x="128" y="424"/>
                  </a:lnTo>
                  <a:cubicBezTo>
                    <a:pt x="184" y="424"/>
                    <a:pt x="259" y="424"/>
                    <a:pt x="259" y="505"/>
                  </a:cubicBezTo>
                  <a:cubicBezTo>
                    <a:pt x="259" y="554"/>
                    <a:pt x="212" y="601"/>
                    <a:pt x="147" y="6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8C76D27-4BAF-4A46-AD45-74308355E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" y="3245"/>
              <a:ext cx="34" cy="213"/>
            </a:xfrm>
            <a:custGeom>
              <a:avLst/>
              <a:gdLst>
                <a:gd name="T0" fmla="*/ 153 w 154"/>
                <a:gd name="T1" fmla="*/ 935 h 943"/>
                <a:gd name="T2" fmla="*/ 142 w 154"/>
                <a:gd name="T3" fmla="*/ 913 h 943"/>
                <a:gd name="T4" fmla="*/ 39 w 154"/>
                <a:gd name="T5" fmla="*/ 471 h 943"/>
                <a:gd name="T6" fmla="*/ 147 w 154"/>
                <a:gd name="T7" fmla="*/ 27 h 943"/>
                <a:gd name="T8" fmla="*/ 153 w 154"/>
                <a:gd name="T9" fmla="*/ 9 h 943"/>
                <a:gd name="T10" fmla="*/ 147 w 154"/>
                <a:gd name="T11" fmla="*/ 0 h 943"/>
                <a:gd name="T12" fmla="*/ 41 w 154"/>
                <a:gd name="T13" fmla="*/ 185 h 943"/>
                <a:gd name="T14" fmla="*/ 0 w 154"/>
                <a:gd name="T15" fmla="*/ 471 h 943"/>
                <a:gd name="T16" fmla="*/ 44 w 154"/>
                <a:gd name="T17" fmla="*/ 768 h 943"/>
                <a:gd name="T18" fmla="*/ 147 w 154"/>
                <a:gd name="T19" fmla="*/ 942 h 943"/>
                <a:gd name="T20" fmla="*/ 153 w 154"/>
                <a:gd name="T21" fmla="*/ 935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943">
                  <a:moveTo>
                    <a:pt x="153" y="935"/>
                  </a:moveTo>
                  <a:cubicBezTo>
                    <a:pt x="153" y="933"/>
                    <a:pt x="153" y="929"/>
                    <a:pt x="142" y="913"/>
                  </a:cubicBezTo>
                  <a:cubicBezTo>
                    <a:pt x="59" y="795"/>
                    <a:pt x="39" y="618"/>
                    <a:pt x="39" y="471"/>
                  </a:cubicBezTo>
                  <a:cubicBezTo>
                    <a:pt x="39" y="308"/>
                    <a:pt x="64" y="145"/>
                    <a:pt x="147" y="27"/>
                  </a:cubicBezTo>
                  <a:cubicBezTo>
                    <a:pt x="153" y="16"/>
                    <a:pt x="153" y="13"/>
                    <a:pt x="153" y="9"/>
                  </a:cubicBezTo>
                  <a:cubicBezTo>
                    <a:pt x="153" y="2"/>
                    <a:pt x="151" y="0"/>
                    <a:pt x="147" y="0"/>
                  </a:cubicBezTo>
                  <a:cubicBezTo>
                    <a:pt x="140" y="0"/>
                    <a:pt x="81" y="65"/>
                    <a:pt x="41" y="185"/>
                  </a:cubicBezTo>
                  <a:cubicBezTo>
                    <a:pt x="8" y="286"/>
                    <a:pt x="0" y="391"/>
                    <a:pt x="0" y="471"/>
                  </a:cubicBezTo>
                  <a:cubicBezTo>
                    <a:pt x="0" y="547"/>
                    <a:pt x="8" y="661"/>
                    <a:pt x="44" y="768"/>
                  </a:cubicBezTo>
                  <a:cubicBezTo>
                    <a:pt x="84" y="884"/>
                    <a:pt x="140" y="942"/>
                    <a:pt x="147" y="942"/>
                  </a:cubicBezTo>
                  <a:cubicBezTo>
                    <a:pt x="151" y="942"/>
                    <a:pt x="153" y="940"/>
                    <a:pt x="153" y="9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093986CA-BEA1-4944-A524-4B13D2029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3262"/>
              <a:ext cx="49" cy="142"/>
            </a:xfrm>
            <a:custGeom>
              <a:avLst/>
              <a:gdLst>
                <a:gd name="T0" fmla="*/ 137 w 219"/>
                <a:gd name="T1" fmla="*/ 25 h 631"/>
                <a:gd name="T2" fmla="*/ 122 w 219"/>
                <a:gd name="T3" fmla="*/ 0 h 631"/>
                <a:gd name="T4" fmla="*/ 0 w 219"/>
                <a:gd name="T5" fmla="*/ 58 h 631"/>
                <a:gd name="T6" fmla="*/ 0 w 219"/>
                <a:gd name="T7" fmla="*/ 92 h 631"/>
                <a:gd name="T8" fmla="*/ 86 w 219"/>
                <a:gd name="T9" fmla="*/ 65 h 631"/>
                <a:gd name="T10" fmla="*/ 86 w 219"/>
                <a:gd name="T11" fmla="*/ 554 h 631"/>
                <a:gd name="T12" fmla="*/ 27 w 219"/>
                <a:gd name="T13" fmla="*/ 601 h 631"/>
                <a:gd name="T14" fmla="*/ 3 w 219"/>
                <a:gd name="T15" fmla="*/ 601 h 631"/>
                <a:gd name="T16" fmla="*/ 3 w 219"/>
                <a:gd name="T17" fmla="*/ 630 h 631"/>
                <a:gd name="T18" fmla="*/ 111 w 219"/>
                <a:gd name="T19" fmla="*/ 627 h 631"/>
                <a:gd name="T20" fmla="*/ 218 w 219"/>
                <a:gd name="T21" fmla="*/ 630 h 631"/>
                <a:gd name="T22" fmla="*/ 218 w 219"/>
                <a:gd name="T23" fmla="*/ 601 h 631"/>
                <a:gd name="T24" fmla="*/ 198 w 219"/>
                <a:gd name="T25" fmla="*/ 601 h 631"/>
                <a:gd name="T26" fmla="*/ 137 w 219"/>
                <a:gd name="T27" fmla="*/ 554 h 631"/>
                <a:gd name="T28" fmla="*/ 137 w 219"/>
                <a:gd name="T29" fmla="*/ 25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9" h="631">
                  <a:moveTo>
                    <a:pt x="137" y="25"/>
                  </a:moveTo>
                  <a:cubicBezTo>
                    <a:pt x="137" y="2"/>
                    <a:pt x="137" y="0"/>
                    <a:pt x="122" y="0"/>
                  </a:cubicBezTo>
                  <a:cubicBezTo>
                    <a:pt x="78" y="58"/>
                    <a:pt x="20" y="58"/>
                    <a:pt x="0" y="58"/>
                  </a:cubicBezTo>
                  <a:lnTo>
                    <a:pt x="0" y="92"/>
                  </a:lnTo>
                  <a:cubicBezTo>
                    <a:pt x="12" y="92"/>
                    <a:pt x="53" y="92"/>
                    <a:pt x="86" y="65"/>
                  </a:cubicBezTo>
                  <a:lnTo>
                    <a:pt x="86" y="554"/>
                  </a:lnTo>
                  <a:cubicBezTo>
                    <a:pt x="86" y="589"/>
                    <a:pt x="86" y="601"/>
                    <a:pt x="27" y="601"/>
                  </a:cubicBezTo>
                  <a:lnTo>
                    <a:pt x="3" y="601"/>
                  </a:lnTo>
                  <a:lnTo>
                    <a:pt x="3" y="630"/>
                  </a:lnTo>
                  <a:cubicBezTo>
                    <a:pt x="27" y="627"/>
                    <a:pt x="86" y="627"/>
                    <a:pt x="111" y="627"/>
                  </a:cubicBezTo>
                  <a:cubicBezTo>
                    <a:pt x="139" y="627"/>
                    <a:pt x="195" y="627"/>
                    <a:pt x="218" y="630"/>
                  </a:cubicBezTo>
                  <a:lnTo>
                    <a:pt x="218" y="601"/>
                  </a:lnTo>
                  <a:lnTo>
                    <a:pt x="198" y="601"/>
                  </a:lnTo>
                  <a:cubicBezTo>
                    <a:pt x="139" y="601"/>
                    <a:pt x="137" y="589"/>
                    <a:pt x="137" y="554"/>
                  </a:cubicBezTo>
                  <a:lnTo>
                    <a:pt x="137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1F858BA1-D4FF-456D-9707-3F958F648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" y="3280"/>
              <a:ext cx="99" cy="142"/>
            </a:xfrm>
            <a:custGeom>
              <a:avLst/>
              <a:gdLst>
                <a:gd name="T0" fmla="*/ 234 w 439"/>
                <a:gd name="T1" fmla="*/ 335 h 631"/>
                <a:gd name="T2" fmla="*/ 418 w 439"/>
                <a:gd name="T3" fmla="*/ 335 h 631"/>
                <a:gd name="T4" fmla="*/ 438 w 439"/>
                <a:gd name="T5" fmla="*/ 317 h 631"/>
                <a:gd name="T6" fmla="*/ 418 w 439"/>
                <a:gd name="T7" fmla="*/ 295 h 631"/>
                <a:gd name="T8" fmla="*/ 234 w 439"/>
                <a:gd name="T9" fmla="*/ 295 h 631"/>
                <a:gd name="T10" fmla="*/ 234 w 439"/>
                <a:gd name="T11" fmla="*/ 31 h 631"/>
                <a:gd name="T12" fmla="*/ 221 w 439"/>
                <a:gd name="T13" fmla="*/ 0 h 631"/>
                <a:gd name="T14" fmla="*/ 206 w 439"/>
                <a:gd name="T15" fmla="*/ 31 h 631"/>
                <a:gd name="T16" fmla="*/ 206 w 439"/>
                <a:gd name="T17" fmla="*/ 295 h 631"/>
                <a:gd name="T18" fmla="*/ 22 w 439"/>
                <a:gd name="T19" fmla="*/ 295 h 631"/>
                <a:gd name="T20" fmla="*/ 0 w 439"/>
                <a:gd name="T21" fmla="*/ 317 h 631"/>
                <a:gd name="T22" fmla="*/ 22 w 439"/>
                <a:gd name="T23" fmla="*/ 335 h 631"/>
                <a:gd name="T24" fmla="*/ 206 w 439"/>
                <a:gd name="T25" fmla="*/ 335 h 631"/>
                <a:gd name="T26" fmla="*/ 206 w 439"/>
                <a:gd name="T27" fmla="*/ 598 h 631"/>
                <a:gd name="T28" fmla="*/ 221 w 439"/>
                <a:gd name="T29" fmla="*/ 630 h 631"/>
                <a:gd name="T30" fmla="*/ 234 w 439"/>
                <a:gd name="T31" fmla="*/ 598 h 631"/>
                <a:gd name="T32" fmla="*/ 234 w 439"/>
                <a:gd name="T33" fmla="*/ 335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631">
                  <a:moveTo>
                    <a:pt x="234" y="335"/>
                  </a:moveTo>
                  <a:lnTo>
                    <a:pt x="418" y="335"/>
                  </a:lnTo>
                  <a:cubicBezTo>
                    <a:pt x="427" y="335"/>
                    <a:pt x="438" y="335"/>
                    <a:pt x="438" y="317"/>
                  </a:cubicBezTo>
                  <a:cubicBezTo>
                    <a:pt x="438" y="295"/>
                    <a:pt x="427" y="295"/>
                    <a:pt x="418" y="295"/>
                  </a:cubicBezTo>
                  <a:lnTo>
                    <a:pt x="234" y="295"/>
                  </a:lnTo>
                  <a:lnTo>
                    <a:pt x="234" y="31"/>
                  </a:lnTo>
                  <a:cubicBezTo>
                    <a:pt x="234" y="16"/>
                    <a:pt x="234" y="0"/>
                    <a:pt x="221" y="0"/>
                  </a:cubicBezTo>
                  <a:cubicBezTo>
                    <a:pt x="206" y="0"/>
                    <a:pt x="206" y="16"/>
                    <a:pt x="206" y="31"/>
                  </a:cubicBezTo>
                  <a:lnTo>
                    <a:pt x="206" y="295"/>
                  </a:lnTo>
                  <a:lnTo>
                    <a:pt x="22" y="295"/>
                  </a:lnTo>
                  <a:cubicBezTo>
                    <a:pt x="11" y="295"/>
                    <a:pt x="0" y="295"/>
                    <a:pt x="0" y="317"/>
                  </a:cubicBezTo>
                  <a:cubicBezTo>
                    <a:pt x="0" y="335"/>
                    <a:pt x="11" y="335"/>
                    <a:pt x="22" y="335"/>
                  </a:cubicBezTo>
                  <a:lnTo>
                    <a:pt x="206" y="335"/>
                  </a:lnTo>
                  <a:lnTo>
                    <a:pt x="206" y="598"/>
                  </a:lnTo>
                  <a:cubicBezTo>
                    <a:pt x="206" y="612"/>
                    <a:pt x="206" y="630"/>
                    <a:pt x="221" y="630"/>
                  </a:cubicBezTo>
                  <a:cubicBezTo>
                    <a:pt x="234" y="630"/>
                    <a:pt x="234" y="612"/>
                    <a:pt x="234" y="598"/>
                  </a:cubicBezTo>
                  <a:lnTo>
                    <a:pt x="234" y="3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555206D7-1A9F-4AF9-B427-98AEBD6E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3309"/>
              <a:ext cx="57" cy="97"/>
            </a:xfrm>
            <a:custGeom>
              <a:avLst/>
              <a:gdLst>
                <a:gd name="T0" fmla="*/ 56 w 257"/>
                <a:gd name="T1" fmla="*/ 188 h 434"/>
                <a:gd name="T2" fmla="*/ 139 w 257"/>
                <a:gd name="T3" fmla="*/ 22 h 434"/>
                <a:gd name="T4" fmla="*/ 214 w 257"/>
                <a:gd name="T5" fmla="*/ 188 h 434"/>
                <a:gd name="T6" fmla="*/ 56 w 257"/>
                <a:gd name="T7" fmla="*/ 188 h 434"/>
                <a:gd name="T8" fmla="*/ 56 w 257"/>
                <a:gd name="T9" fmla="*/ 205 h 434"/>
                <a:gd name="T10" fmla="*/ 240 w 257"/>
                <a:gd name="T11" fmla="*/ 205 h 434"/>
                <a:gd name="T12" fmla="*/ 256 w 257"/>
                <a:gd name="T13" fmla="*/ 188 h 434"/>
                <a:gd name="T14" fmla="*/ 139 w 257"/>
                <a:gd name="T15" fmla="*/ 0 h 434"/>
                <a:gd name="T16" fmla="*/ 0 w 257"/>
                <a:gd name="T17" fmla="*/ 217 h 434"/>
                <a:gd name="T18" fmla="*/ 147 w 257"/>
                <a:gd name="T19" fmla="*/ 433 h 434"/>
                <a:gd name="T20" fmla="*/ 256 w 257"/>
                <a:gd name="T21" fmla="*/ 310 h 434"/>
                <a:gd name="T22" fmla="*/ 246 w 257"/>
                <a:gd name="T23" fmla="*/ 299 h 434"/>
                <a:gd name="T24" fmla="*/ 240 w 257"/>
                <a:gd name="T25" fmla="*/ 313 h 434"/>
                <a:gd name="T26" fmla="*/ 150 w 257"/>
                <a:gd name="T27" fmla="*/ 413 h 434"/>
                <a:gd name="T28" fmla="*/ 75 w 257"/>
                <a:gd name="T29" fmla="*/ 348 h 434"/>
                <a:gd name="T30" fmla="*/ 56 w 257"/>
                <a:gd name="T31" fmla="*/ 205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7" h="434">
                  <a:moveTo>
                    <a:pt x="56" y="188"/>
                  </a:moveTo>
                  <a:cubicBezTo>
                    <a:pt x="59" y="45"/>
                    <a:pt x="115" y="22"/>
                    <a:pt x="139" y="22"/>
                  </a:cubicBezTo>
                  <a:cubicBezTo>
                    <a:pt x="206" y="22"/>
                    <a:pt x="214" y="147"/>
                    <a:pt x="214" y="188"/>
                  </a:cubicBezTo>
                  <a:lnTo>
                    <a:pt x="56" y="188"/>
                  </a:lnTo>
                  <a:close/>
                  <a:moveTo>
                    <a:pt x="56" y="205"/>
                  </a:moveTo>
                  <a:lnTo>
                    <a:pt x="240" y="205"/>
                  </a:lnTo>
                  <a:cubicBezTo>
                    <a:pt x="254" y="205"/>
                    <a:pt x="256" y="205"/>
                    <a:pt x="256" y="188"/>
                  </a:cubicBezTo>
                  <a:cubicBezTo>
                    <a:pt x="256" y="92"/>
                    <a:pt x="221" y="0"/>
                    <a:pt x="139" y="0"/>
                  </a:cubicBezTo>
                  <a:cubicBezTo>
                    <a:pt x="62" y="0"/>
                    <a:pt x="0" y="96"/>
                    <a:pt x="0" y="217"/>
                  </a:cubicBezTo>
                  <a:cubicBezTo>
                    <a:pt x="0" y="344"/>
                    <a:pt x="69" y="433"/>
                    <a:pt x="147" y="433"/>
                  </a:cubicBezTo>
                  <a:cubicBezTo>
                    <a:pt x="226" y="433"/>
                    <a:pt x="256" y="330"/>
                    <a:pt x="256" y="310"/>
                  </a:cubicBezTo>
                  <a:cubicBezTo>
                    <a:pt x="256" y="304"/>
                    <a:pt x="251" y="299"/>
                    <a:pt x="246" y="299"/>
                  </a:cubicBezTo>
                  <a:cubicBezTo>
                    <a:pt x="242" y="299"/>
                    <a:pt x="240" y="306"/>
                    <a:pt x="240" y="313"/>
                  </a:cubicBezTo>
                  <a:cubicBezTo>
                    <a:pt x="215" y="413"/>
                    <a:pt x="156" y="413"/>
                    <a:pt x="150" y="413"/>
                  </a:cubicBezTo>
                  <a:cubicBezTo>
                    <a:pt x="115" y="413"/>
                    <a:pt x="90" y="380"/>
                    <a:pt x="75" y="348"/>
                  </a:cubicBezTo>
                  <a:cubicBezTo>
                    <a:pt x="56" y="304"/>
                    <a:pt x="56" y="241"/>
                    <a:pt x="56" y="2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D66E4EA-231D-4AE8-B0AE-83B33764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313"/>
              <a:ext cx="75" cy="91"/>
            </a:xfrm>
            <a:custGeom>
              <a:avLst/>
              <a:gdLst>
                <a:gd name="T0" fmla="*/ 181 w 335"/>
                <a:gd name="T1" fmla="*/ 188 h 407"/>
                <a:gd name="T2" fmla="*/ 243 w 335"/>
                <a:gd name="T3" fmla="*/ 80 h 407"/>
                <a:gd name="T4" fmla="*/ 320 w 335"/>
                <a:gd name="T5" fmla="*/ 29 h 407"/>
                <a:gd name="T6" fmla="*/ 320 w 335"/>
                <a:gd name="T7" fmla="*/ 0 h 407"/>
                <a:gd name="T8" fmla="*/ 265 w 335"/>
                <a:gd name="T9" fmla="*/ 2 h 407"/>
                <a:gd name="T10" fmla="*/ 204 w 335"/>
                <a:gd name="T11" fmla="*/ 0 h 407"/>
                <a:gd name="T12" fmla="*/ 204 w 335"/>
                <a:gd name="T13" fmla="*/ 29 h 407"/>
                <a:gd name="T14" fmla="*/ 223 w 335"/>
                <a:gd name="T15" fmla="*/ 58 h 407"/>
                <a:gd name="T16" fmla="*/ 214 w 335"/>
                <a:gd name="T17" fmla="*/ 92 h 407"/>
                <a:gd name="T18" fmla="*/ 172 w 335"/>
                <a:gd name="T19" fmla="*/ 165 h 407"/>
                <a:gd name="T20" fmla="*/ 120 w 335"/>
                <a:gd name="T21" fmla="*/ 69 h 407"/>
                <a:gd name="T22" fmla="*/ 114 w 335"/>
                <a:gd name="T23" fmla="*/ 54 h 407"/>
                <a:gd name="T24" fmla="*/ 139 w 335"/>
                <a:gd name="T25" fmla="*/ 29 h 407"/>
                <a:gd name="T26" fmla="*/ 139 w 335"/>
                <a:gd name="T27" fmla="*/ 0 h 407"/>
                <a:gd name="T28" fmla="*/ 66 w 335"/>
                <a:gd name="T29" fmla="*/ 2 h 407"/>
                <a:gd name="T30" fmla="*/ 3 w 335"/>
                <a:gd name="T31" fmla="*/ 0 h 407"/>
                <a:gd name="T32" fmla="*/ 3 w 335"/>
                <a:gd name="T33" fmla="*/ 29 h 407"/>
                <a:gd name="T34" fmla="*/ 81 w 335"/>
                <a:gd name="T35" fmla="*/ 89 h 407"/>
                <a:gd name="T36" fmla="*/ 147 w 335"/>
                <a:gd name="T37" fmla="*/ 210 h 407"/>
                <a:gd name="T38" fmla="*/ 84 w 335"/>
                <a:gd name="T39" fmla="*/ 321 h 407"/>
                <a:gd name="T40" fmla="*/ 0 w 335"/>
                <a:gd name="T41" fmla="*/ 380 h 407"/>
                <a:gd name="T42" fmla="*/ 0 w 335"/>
                <a:gd name="T43" fmla="*/ 406 h 407"/>
                <a:gd name="T44" fmla="*/ 56 w 335"/>
                <a:gd name="T45" fmla="*/ 404 h 407"/>
                <a:gd name="T46" fmla="*/ 119 w 335"/>
                <a:gd name="T47" fmla="*/ 406 h 407"/>
                <a:gd name="T48" fmla="*/ 119 w 335"/>
                <a:gd name="T49" fmla="*/ 380 h 407"/>
                <a:gd name="T50" fmla="*/ 100 w 335"/>
                <a:gd name="T51" fmla="*/ 348 h 407"/>
                <a:gd name="T52" fmla="*/ 158 w 335"/>
                <a:gd name="T53" fmla="*/ 230 h 407"/>
                <a:gd name="T54" fmla="*/ 207 w 335"/>
                <a:gd name="T55" fmla="*/ 324 h 407"/>
                <a:gd name="T56" fmla="*/ 221 w 335"/>
                <a:gd name="T57" fmla="*/ 357 h 407"/>
                <a:gd name="T58" fmla="*/ 198 w 335"/>
                <a:gd name="T59" fmla="*/ 380 h 407"/>
                <a:gd name="T60" fmla="*/ 198 w 335"/>
                <a:gd name="T61" fmla="*/ 406 h 407"/>
                <a:gd name="T62" fmla="*/ 270 w 335"/>
                <a:gd name="T63" fmla="*/ 404 h 407"/>
                <a:gd name="T64" fmla="*/ 334 w 335"/>
                <a:gd name="T65" fmla="*/ 406 h 407"/>
                <a:gd name="T66" fmla="*/ 334 w 335"/>
                <a:gd name="T67" fmla="*/ 380 h 407"/>
                <a:gd name="T68" fmla="*/ 270 w 335"/>
                <a:gd name="T69" fmla="*/ 348 h 407"/>
                <a:gd name="T70" fmla="*/ 181 w 335"/>
                <a:gd name="T71" fmla="*/ 188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5" h="407">
                  <a:moveTo>
                    <a:pt x="181" y="188"/>
                  </a:moveTo>
                  <a:cubicBezTo>
                    <a:pt x="203" y="150"/>
                    <a:pt x="226" y="103"/>
                    <a:pt x="243" y="80"/>
                  </a:cubicBezTo>
                  <a:cubicBezTo>
                    <a:pt x="264" y="45"/>
                    <a:pt x="290" y="29"/>
                    <a:pt x="320" y="29"/>
                  </a:cubicBezTo>
                  <a:lnTo>
                    <a:pt x="320" y="0"/>
                  </a:lnTo>
                  <a:cubicBezTo>
                    <a:pt x="303" y="2"/>
                    <a:pt x="284" y="2"/>
                    <a:pt x="265" y="2"/>
                  </a:cubicBezTo>
                  <a:cubicBezTo>
                    <a:pt x="246" y="2"/>
                    <a:pt x="214" y="0"/>
                    <a:pt x="204" y="0"/>
                  </a:cubicBezTo>
                  <a:lnTo>
                    <a:pt x="204" y="29"/>
                  </a:lnTo>
                  <a:cubicBezTo>
                    <a:pt x="217" y="31"/>
                    <a:pt x="223" y="42"/>
                    <a:pt x="223" y="58"/>
                  </a:cubicBezTo>
                  <a:cubicBezTo>
                    <a:pt x="223" y="71"/>
                    <a:pt x="215" y="85"/>
                    <a:pt x="214" y="92"/>
                  </a:cubicBezTo>
                  <a:lnTo>
                    <a:pt x="172" y="165"/>
                  </a:lnTo>
                  <a:lnTo>
                    <a:pt x="120" y="69"/>
                  </a:lnTo>
                  <a:cubicBezTo>
                    <a:pt x="114" y="58"/>
                    <a:pt x="114" y="58"/>
                    <a:pt x="114" y="54"/>
                  </a:cubicBezTo>
                  <a:cubicBezTo>
                    <a:pt x="114" y="38"/>
                    <a:pt x="123" y="29"/>
                    <a:pt x="139" y="29"/>
                  </a:cubicBezTo>
                  <a:lnTo>
                    <a:pt x="139" y="0"/>
                  </a:lnTo>
                  <a:cubicBezTo>
                    <a:pt x="120" y="0"/>
                    <a:pt x="76" y="2"/>
                    <a:pt x="66" y="2"/>
                  </a:cubicBezTo>
                  <a:cubicBezTo>
                    <a:pt x="53" y="2"/>
                    <a:pt x="20" y="2"/>
                    <a:pt x="3" y="0"/>
                  </a:cubicBezTo>
                  <a:lnTo>
                    <a:pt x="3" y="29"/>
                  </a:lnTo>
                  <a:cubicBezTo>
                    <a:pt x="48" y="29"/>
                    <a:pt x="50" y="29"/>
                    <a:pt x="81" y="89"/>
                  </a:cubicBezTo>
                  <a:lnTo>
                    <a:pt x="147" y="210"/>
                  </a:lnTo>
                  <a:lnTo>
                    <a:pt x="84" y="321"/>
                  </a:lnTo>
                  <a:cubicBezTo>
                    <a:pt x="53" y="377"/>
                    <a:pt x="12" y="380"/>
                    <a:pt x="0" y="380"/>
                  </a:cubicBezTo>
                  <a:lnTo>
                    <a:pt x="0" y="406"/>
                  </a:lnTo>
                  <a:cubicBezTo>
                    <a:pt x="17" y="404"/>
                    <a:pt x="37" y="404"/>
                    <a:pt x="56" y="404"/>
                  </a:cubicBezTo>
                  <a:cubicBezTo>
                    <a:pt x="73" y="404"/>
                    <a:pt x="101" y="406"/>
                    <a:pt x="119" y="406"/>
                  </a:cubicBezTo>
                  <a:lnTo>
                    <a:pt x="119" y="380"/>
                  </a:lnTo>
                  <a:cubicBezTo>
                    <a:pt x="103" y="375"/>
                    <a:pt x="100" y="364"/>
                    <a:pt x="100" y="348"/>
                  </a:cubicBezTo>
                  <a:cubicBezTo>
                    <a:pt x="100" y="326"/>
                    <a:pt x="119" y="297"/>
                    <a:pt x="158" y="230"/>
                  </a:cubicBezTo>
                  <a:lnTo>
                    <a:pt x="207" y="324"/>
                  </a:lnTo>
                  <a:cubicBezTo>
                    <a:pt x="214" y="335"/>
                    <a:pt x="221" y="348"/>
                    <a:pt x="221" y="357"/>
                  </a:cubicBezTo>
                  <a:cubicBezTo>
                    <a:pt x="221" y="364"/>
                    <a:pt x="215" y="377"/>
                    <a:pt x="198" y="380"/>
                  </a:cubicBezTo>
                  <a:lnTo>
                    <a:pt x="198" y="406"/>
                  </a:lnTo>
                  <a:cubicBezTo>
                    <a:pt x="218" y="406"/>
                    <a:pt x="254" y="404"/>
                    <a:pt x="270" y="404"/>
                  </a:cubicBezTo>
                  <a:cubicBezTo>
                    <a:pt x="289" y="404"/>
                    <a:pt x="312" y="404"/>
                    <a:pt x="334" y="406"/>
                  </a:cubicBezTo>
                  <a:lnTo>
                    <a:pt x="334" y="380"/>
                  </a:lnTo>
                  <a:cubicBezTo>
                    <a:pt x="298" y="380"/>
                    <a:pt x="287" y="377"/>
                    <a:pt x="270" y="348"/>
                  </a:cubicBezTo>
                  <a:lnTo>
                    <a:pt x="181" y="1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B6E57DF0-CCB4-4644-9DE9-B3B726BAC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3310"/>
              <a:ext cx="73" cy="136"/>
            </a:xfrm>
            <a:custGeom>
              <a:avLst/>
              <a:gdLst>
                <a:gd name="T0" fmla="*/ 95 w 327"/>
                <a:gd name="T1" fmla="*/ 63 h 602"/>
                <a:gd name="T2" fmla="*/ 95 w 327"/>
                <a:gd name="T3" fmla="*/ 0 h 602"/>
                <a:gd name="T4" fmla="*/ 0 w 327"/>
                <a:gd name="T5" fmla="*/ 11 h 602"/>
                <a:gd name="T6" fmla="*/ 0 w 327"/>
                <a:gd name="T7" fmla="*/ 40 h 602"/>
                <a:gd name="T8" fmla="*/ 50 w 327"/>
                <a:gd name="T9" fmla="*/ 89 h 602"/>
                <a:gd name="T10" fmla="*/ 50 w 327"/>
                <a:gd name="T11" fmla="*/ 531 h 602"/>
                <a:gd name="T12" fmla="*/ 0 w 327"/>
                <a:gd name="T13" fmla="*/ 574 h 602"/>
                <a:gd name="T14" fmla="*/ 0 w 327"/>
                <a:gd name="T15" fmla="*/ 601 h 602"/>
                <a:gd name="T16" fmla="*/ 73 w 327"/>
                <a:gd name="T17" fmla="*/ 598 h 602"/>
                <a:gd name="T18" fmla="*/ 148 w 327"/>
                <a:gd name="T19" fmla="*/ 601 h 602"/>
                <a:gd name="T20" fmla="*/ 148 w 327"/>
                <a:gd name="T21" fmla="*/ 574 h 602"/>
                <a:gd name="T22" fmla="*/ 97 w 327"/>
                <a:gd name="T23" fmla="*/ 531 h 602"/>
                <a:gd name="T24" fmla="*/ 97 w 327"/>
                <a:gd name="T25" fmla="*/ 371 h 602"/>
                <a:gd name="T26" fmla="*/ 97 w 327"/>
                <a:gd name="T27" fmla="*/ 362 h 602"/>
                <a:gd name="T28" fmla="*/ 178 w 327"/>
                <a:gd name="T29" fmla="*/ 429 h 602"/>
                <a:gd name="T30" fmla="*/ 326 w 327"/>
                <a:gd name="T31" fmla="*/ 214 h 602"/>
                <a:gd name="T32" fmla="*/ 187 w 327"/>
                <a:gd name="T33" fmla="*/ 0 h 602"/>
                <a:gd name="T34" fmla="*/ 95 w 327"/>
                <a:gd name="T35" fmla="*/ 63 h 602"/>
                <a:gd name="T36" fmla="*/ 97 w 327"/>
                <a:gd name="T37" fmla="*/ 310 h 602"/>
                <a:gd name="T38" fmla="*/ 97 w 327"/>
                <a:gd name="T39" fmla="*/ 98 h 602"/>
                <a:gd name="T40" fmla="*/ 184 w 327"/>
                <a:gd name="T41" fmla="*/ 25 h 602"/>
                <a:gd name="T42" fmla="*/ 271 w 327"/>
                <a:gd name="T43" fmla="*/ 214 h 602"/>
                <a:gd name="T44" fmla="*/ 176 w 327"/>
                <a:gd name="T45" fmla="*/ 406 h 602"/>
                <a:gd name="T46" fmla="*/ 106 w 327"/>
                <a:gd name="T47" fmla="*/ 348 h 602"/>
                <a:gd name="T48" fmla="*/ 97 w 327"/>
                <a:gd name="T49" fmla="*/ 31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7" h="602">
                  <a:moveTo>
                    <a:pt x="95" y="63"/>
                  </a:moveTo>
                  <a:lnTo>
                    <a:pt x="95" y="0"/>
                  </a:lnTo>
                  <a:lnTo>
                    <a:pt x="0" y="11"/>
                  </a:lnTo>
                  <a:lnTo>
                    <a:pt x="0" y="40"/>
                  </a:lnTo>
                  <a:cubicBezTo>
                    <a:pt x="47" y="40"/>
                    <a:pt x="50" y="45"/>
                    <a:pt x="50" y="89"/>
                  </a:cubicBezTo>
                  <a:lnTo>
                    <a:pt x="50" y="531"/>
                  </a:lnTo>
                  <a:cubicBezTo>
                    <a:pt x="50" y="574"/>
                    <a:pt x="45" y="574"/>
                    <a:pt x="0" y="574"/>
                  </a:cubicBezTo>
                  <a:lnTo>
                    <a:pt x="0" y="601"/>
                  </a:lnTo>
                  <a:cubicBezTo>
                    <a:pt x="22" y="601"/>
                    <a:pt x="56" y="598"/>
                    <a:pt x="73" y="598"/>
                  </a:cubicBezTo>
                  <a:cubicBezTo>
                    <a:pt x="92" y="598"/>
                    <a:pt x="125" y="601"/>
                    <a:pt x="148" y="601"/>
                  </a:cubicBezTo>
                  <a:lnTo>
                    <a:pt x="148" y="574"/>
                  </a:lnTo>
                  <a:cubicBezTo>
                    <a:pt x="105" y="574"/>
                    <a:pt x="97" y="574"/>
                    <a:pt x="97" y="531"/>
                  </a:cubicBezTo>
                  <a:lnTo>
                    <a:pt x="97" y="371"/>
                  </a:lnTo>
                  <a:lnTo>
                    <a:pt x="97" y="362"/>
                  </a:lnTo>
                  <a:cubicBezTo>
                    <a:pt x="101" y="377"/>
                    <a:pt x="129" y="429"/>
                    <a:pt x="178" y="429"/>
                  </a:cubicBezTo>
                  <a:cubicBezTo>
                    <a:pt x="259" y="429"/>
                    <a:pt x="326" y="337"/>
                    <a:pt x="326" y="214"/>
                  </a:cubicBezTo>
                  <a:cubicBezTo>
                    <a:pt x="326" y="94"/>
                    <a:pt x="262" y="0"/>
                    <a:pt x="187" y="0"/>
                  </a:cubicBezTo>
                  <a:cubicBezTo>
                    <a:pt x="137" y="0"/>
                    <a:pt x="109" y="40"/>
                    <a:pt x="95" y="63"/>
                  </a:cubicBezTo>
                  <a:close/>
                  <a:moveTo>
                    <a:pt x="97" y="310"/>
                  </a:moveTo>
                  <a:lnTo>
                    <a:pt x="97" y="98"/>
                  </a:lnTo>
                  <a:cubicBezTo>
                    <a:pt x="115" y="51"/>
                    <a:pt x="148" y="25"/>
                    <a:pt x="184" y="25"/>
                  </a:cubicBezTo>
                  <a:cubicBezTo>
                    <a:pt x="231" y="25"/>
                    <a:pt x="271" y="107"/>
                    <a:pt x="271" y="214"/>
                  </a:cubicBezTo>
                  <a:cubicBezTo>
                    <a:pt x="271" y="326"/>
                    <a:pt x="225" y="406"/>
                    <a:pt x="176" y="406"/>
                  </a:cubicBezTo>
                  <a:cubicBezTo>
                    <a:pt x="150" y="406"/>
                    <a:pt x="123" y="388"/>
                    <a:pt x="106" y="348"/>
                  </a:cubicBezTo>
                  <a:cubicBezTo>
                    <a:pt x="97" y="330"/>
                    <a:pt x="97" y="326"/>
                    <a:pt x="97" y="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0E41AF66-38C9-4AD2-AAF7-B8685816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3245"/>
              <a:ext cx="34" cy="213"/>
            </a:xfrm>
            <a:custGeom>
              <a:avLst/>
              <a:gdLst>
                <a:gd name="T0" fmla="*/ 153 w 154"/>
                <a:gd name="T1" fmla="*/ 935 h 943"/>
                <a:gd name="T2" fmla="*/ 142 w 154"/>
                <a:gd name="T3" fmla="*/ 913 h 943"/>
                <a:gd name="T4" fmla="*/ 39 w 154"/>
                <a:gd name="T5" fmla="*/ 471 h 943"/>
                <a:gd name="T6" fmla="*/ 147 w 154"/>
                <a:gd name="T7" fmla="*/ 27 h 943"/>
                <a:gd name="T8" fmla="*/ 153 w 154"/>
                <a:gd name="T9" fmla="*/ 9 h 943"/>
                <a:gd name="T10" fmla="*/ 147 w 154"/>
                <a:gd name="T11" fmla="*/ 0 h 943"/>
                <a:gd name="T12" fmla="*/ 41 w 154"/>
                <a:gd name="T13" fmla="*/ 185 h 943"/>
                <a:gd name="T14" fmla="*/ 0 w 154"/>
                <a:gd name="T15" fmla="*/ 471 h 943"/>
                <a:gd name="T16" fmla="*/ 44 w 154"/>
                <a:gd name="T17" fmla="*/ 768 h 943"/>
                <a:gd name="T18" fmla="*/ 147 w 154"/>
                <a:gd name="T19" fmla="*/ 942 h 943"/>
                <a:gd name="T20" fmla="*/ 153 w 154"/>
                <a:gd name="T21" fmla="*/ 935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943">
                  <a:moveTo>
                    <a:pt x="153" y="935"/>
                  </a:moveTo>
                  <a:cubicBezTo>
                    <a:pt x="153" y="933"/>
                    <a:pt x="153" y="929"/>
                    <a:pt x="142" y="913"/>
                  </a:cubicBezTo>
                  <a:cubicBezTo>
                    <a:pt x="59" y="795"/>
                    <a:pt x="39" y="618"/>
                    <a:pt x="39" y="471"/>
                  </a:cubicBezTo>
                  <a:cubicBezTo>
                    <a:pt x="39" y="308"/>
                    <a:pt x="64" y="145"/>
                    <a:pt x="147" y="27"/>
                  </a:cubicBezTo>
                  <a:cubicBezTo>
                    <a:pt x="153" y="16"/>
                    <a:pt x="153" y="13"/>
                    <a:pt x="153" y="9"/>
                  </a:cubicBezTo>
                  <a:cubicBezTo>
                    <a:pt x="153" y="2"/>
                    <a:pt x="151" y="0"/>
                    <a:pt x="147" y="0"/>
                  </a:cubicBezTo>
                  <a:cubicBezTo>
                    <a:pt x="140" y="0"/>
                    <a:pt x="81" y="65"/>
                    <a:pt x="41" y="185"/>
                  </a:cubicBezTo>
                  <a:cubicBezTo>
                    <a:pt x="8" y="286"/>
                    <a:pt x="0" y="391"/>
                    <a:pt x="0" y="471"/>
                  </a:cubicBezTo>
                  <a:cubicBezTo>
                    <a:pt x="0" y="547"/>
                    <a:pt x="8" y="661"/>
                    <a:pt x="44" y="768"/>
                  </a:cubicBezTo>
                  <a:cubicBezTo>
                    <a:pt x="84" y="884"/>
                    <a:pt x="140" y="942"/>
                    <a:pt x="147" y="942"/>
                  </a:cubicBezTo>
                  <a:cubicBezTo>
                    <a:pt x="151" y="942"/>
                    <a:pt x="153" y="940"/>
                    <a:pt x="153" y="9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7FEF1715-0D9A-4822-9625-4C28F8C39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3347"/>
              <a:ext cx="90" cy="8"/>
            </a:xfrm>
            <a:custGeom>
              <a:avLst/>
              <a:gdLst>
                <a:gd name="T0" fmla="*/ 381 w 403"/>
                <a:gd name="T1" fmla="*/ 40 h 41"/>
                <a:gd name="T2" fmla="*/ 402 w 403"/>
                <a:gd name="T3" fmla="*/ 18 h 41"/>
                <a:gd name="T4" fmla="*/ 381 w 403"/>
                <a:gd name="T5" fmla="*/ 0 h 41"/>
                <a:gd name="T6" fmla="*/ 22 w 403"/>
                <a:gd name="T7" fmla="*/ 0 h 41"/>
                <a:gd name="T8" fmla="*/ 0 w 403"/>
                <a:gd name="T9" fmla="*/ 18 h 41"/>
                <a:gd name="T10" fmla="*/ 22 w 403"/>
                <a:gd name="T11" fmla="*/ 40 h 41"/>
                <a:gd name="T12" fmla="*/ 381 w 403"/>
                <a:gd name="T1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41">
                  <a:moveTo>
                    <a:pt x="381" y="40"/>
                  </a:moveTo>
                  <a:cubicBezTo>
                    <a:pt x="392" y="40"/>
                    <a:pt x="402" y="40"/>
                    <a:pt x="402" y="18"/>
                  </a:cubicBezTo>
                  <a:cubicBezTo>
                    <a:pt x="402" y="0"/>
                    <a:pt x="392" y="0"/>
                    <a:pt x="381" y="0"/>
                  </a:cubicBezTo>
                  <a:lnTo>
                    <a:pt x="22" y="0"/>
                  </a:lnTo>
                  <a:cubicBezTo>
                    <a:pt x="11" y="0"/>
                    <a:pt x="0" y="0"/>
                    <a:pt x="0" y="18"/>
                  </a:cubicBezTo>
                  <a:cubicBezTo>
                    <a:pt x="0" y="40"/>
                    <a:pt x="11" y="40"/>
                    <a:pt x="22" y="40"/>
                  </a:cubicBezTo>
                  <a:lnTo>
                    <a:pt x="381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5F29D5CB-30E3-4E90-8D3A-91F1CF3D2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310"/>
              <a:ext cx="69" cy="138"/>
            </a:xfrm>
            <a:custGeom>
              <a:avLst/>
              <a:gdLst>
                <a:gd name="T0" fmla="*/ 303 w 307"/>
                <a:gd name="T1" fmla="*/ 58 h 613"/>
                <a:gd name="T2" fmla="*/ 306 w 307"/>
                <a:gd name="T3" fmla="*/ 38 h 613"/>
                <a:gd name="T4" fmla="*/ 287 w 307"/>
                <a:gd name="T5" fmla="*/ 11 h 613"/>
                <a:gd name="T6" fmla="*/ 262 w 307"/>
                <a:gd name="T7" fmla="*/ 29 h 613"/>
                <a:gd name="T8" fmla="*/ 253 w 307"/>
                <a:gd name="T9" fmla="*/ 80 h 613"/>
                <a:gd name="T10" fmla="*/ 240 w 307"/>
                <a:gd name="T11" fmla="*/ 156 h 613"/>
                <a:gd name="T12" fmla="*/ 209 w 307"/>
                <a:gd name="T13" fmla="*/ 326 h 613"/>
                <a:gd name="T14" fmla="*/ 137 w 307"/>
                <a:gd name="T15" fmla="*/ 406 h 613"/>
                <a:gd name="T16" fmla="*/ 94 w 307"/>
                <a:gd name="T17" fmla="*/ 330 h 613"/>
                <a:gd name="T18" fmla="*/ 129 w 307"/>
                <a:gd name="T19" fmla="*/ 145 h 613"/>
                <a:gd name="T20" fmla="*/ 140 w 307"/>
                <a:gd name="T21" fmla="*/ 78 h 613"/>
                <a:gd name="T22" fmla="*/ 86 w 307"/>
                <a:gd name="T23" fmla="*/ 0 h 613"/>
                <a:gd name="T24" fmla="*/ 0 w 307"/>
                <a:gd name="T25" fmla="*/ 145 h 613"/>
                <a:gd name="T26" fmla="*/ 8 w 307"/>
                <a:gd name="T27" fmla="*/ 156 h 613"/>
                <a:gd name="T28" fmla="*/ 19 w 307"/>
                <a:gd name="T29" fmla="*/ 136 h 613"/>
                <a:gd name="T30" fmla="*/ 86 w 307"/>
                <a:gd name="T31" fmla="*/ 22 h 613"/>
                <a:gd name="T32" fmla="*/ 101 w 307"/>
                <a:gd name="T33" fmla="*/ 51 h 613"/>
                <a:gd name="T34" fmla="*/ 90 w 307"/>
                <a:gd name="T35" fmla="*/ 118 h 613"/>
                <a:gd name="T36" fmla="*/ 53 w 307"/>
                <a:gd name="T37" fmla="*/ 317 h 613"/>
                <a:gd name="T38" fmla="*/ 133 w 307"/>
                <a:gd name="T39" fmla="*/ 429 h 613"/>
                <a:gd name="T40" fmla="*/ 198 w 307"/>
                <a:gd name="T41" fmla="*/ 386 h 613"/>
                <a:gd name="T42" fmla="*/ 158 w 307"/>
                <a:gd name="T43" fmla="*/ 531 h 613"/>
                <a:gd name="T44" fmla="*/ 84 w 307"/>
                <a:gd name="T45" fmla="*/ 592 h 613"/>
                <a:gd name="T46" fmla="*/ 34 w 307"/>
                <a:gd name="T47" fmla="*/ 551 h 613"/>
                <a:gd name="T48" fmla="*/ 64 w 307"/>
                <a:gd name="T49" fmla="*/ 540 h 613"/>
                <a:gd name="T50" fmla="*/ 75 w 307"/>
                <a:gd name="T51" fmla="*/ 500 h 613"/>
                <a:gd name="T52" fmla="*/ 50 w 307"/>
                <a:gd name="T53" fmla="*/ 467 h 613"/>
                <a:gd name="T54" fmla="*/ 12 w 307"/>
                <a:gd name="T55" fmla="*/ 531 h 613"/>
                <a:gd name="T56" fmla="*/ 84 w 307"/>
                <a:gd name="T57" fmla="*/ 612 h 613"/>
                <a:gd name="T58" fmla="*/ 237 w 307"/>
                <a:gd name="T59" fmla="*/ 417 h 613"/>
                <a:gd name="T60" fmla="*/ 303 w 307"/>
                <a:gd name="T61" fmla="*/ 5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7" h="613">
                  <a:moveTo>
                    <a:pt x="303" y="58"/>
                  </a:moveTo>
                  <a:cubicBezTo>
                    <a:pt x="306" y="45"/>
                    <a:pt x="306" y="42"/>
                    <a:pt x="306" y="38"/>
                  </a:cubicBezTo>
                  <a:cubicBezTo>
                    <a:pt x="306" y="18"/>
                    <a:pt x="296" y="11"/>
                    <a:pt x="287" y="11"/>
                  </a:cubicBezTo>
                  <a:cubicBezTo>
                    <a:pt x="279" y="11"/>
                    <a:pt x="268" y="16"/>
                    <a:pt x="262" y="29"/>
                  </a:cubicBezTo>
                  <a:cubicBezTo>
                    <a:pt x="260" y="36"/>
                    <a:pt x="256" y="65"/>
                    <a:pt x="253" y="80"/>
                  </a:cubicBezTo>
                  <a:cubicBezTo>
                    <a:pt x="250" y="105"/>
                    <a:pt x="243" y="132"/>
                    <a:pt x="240" y="156"/>
                  </a:cubicBezTo>
                  <a:lnTo>
                    <a:pt x="209" y="326"/>
                  </a:lnTo>
                  <a:cubicBezTo>
                    <a:pt x="207" y="339"/>
                    <a:pt x="179" y="406"/>
                    <a:pt x="137" y="406"/>
                  </a:cubicBezTo>
                  <a:cubicBezTo>
                    <a:pt x="101" y="406"/>
                    <a:pt x="94" y="366"/>
                    <a:pt x="94" y="330"/>
                  </a:cubicBezTo>
                  <a:cubicBezTo>
                    <a:pt x="94" y="286"/>
                    <a:pt x="106" y="230"/>
                    <a:pt x="129" y="145"/>
                  </a:cubicBezTo>
                  <a:cubicBezTo>
                    <a:pt x="139" y="107"/>
                    <a:pt x="140" y="96"/>
                    <a:pt x="140" y="78"/>
                  </a:cubicBezTo>
                  <a:cubicBezTo>
                    <a:pt x="140" y="36"/>
                    <a:pt x="120" y="0"/>
                    <a:pt x="86" y="0"/>
                  </a:cubicBezTo>
                  <a:cubicBezTo>
                    <a:pt x="25" y="0"/>
                    <a:pt x="0" y="136"/>
                    <a:pt x="0" y="145"/>
                  </a:cubicBezTo>
                  <a:cubicBezTo>
                    <a:pt x="0" y="156"/>
                    <a:pt x="6" y="156"/>
                    <a:pt x="8" y="156"/>
                  </a:cubicBezTo>
                  <a:cubicBezTo>
                    <a:pt x="16" y="156"/>
                    <a:pt x="16" y="152"/>
                    <a:pt x="19" y="136"/>
                  </a:cubicBezTo>
                  <a:cubicBezTo>
                    <a:pt x="36" y="49"/>
                    <a:pt x="64" y="22"/>
                    <a:pt x="86" y="22"/>
                  </a:cubicBezTo>
                  <a:cubicBezTo>
                    <a:pt x="90" y="22"/>
                    <a:pt x="101" y="22"/>
                    <a:pt x="101" y="51"/>
                  </a:cubicBezTo>
                  <a:cubicBezTo>
                    <a:pt x="101" y="76"/>
                    <a:pt x="95" y="98"/>
                    <a:pt x="90" y="118"/>
                  </a:cubicBezTo>
                  <a:cubicBezTo>
                    <a:pt x="64" y="217"/>
                    <a:pt x="53" y="272"/>
                    <a:pt x="53" y="317"/>
                  </a:cubicBezTo>
                  <a:cubicBezTo>
                    <a:pt x="53" y="400"/>
                    <a:pt x="94" y="429"/>
                    <a:pt x="133" y="429"/>
                  </a:cubicBezTo>
                  <a:cubicBezTo>
                    <a:pt x="159" y="429"/>
                    <a:pt x="181" y="413"/>
                    <a:pt x="198" y="386"/>
                  </a:cubicBezTo>
                  <a:cubicBezTo>
                    <a:pt x="190" y="433"/>
                    <a:pt x="184" y="480"/>
                    <a:pt x="158" y="531"/>
                  </a:cubicBezTo>
                  <a:cubicBezTo>
                    <a:pt x="139" y="565"/>
                    <a:pt x="114" y="592"/>
                    <a:pt x="84" y="592"/>
                  </a:cubicBezTo>
                  <a:cubicBezTo>
                    <a:pt x="75" y="592"/>
                    <a:pt x="45" y="587"/>
                    <a:pt x="34" y="551"/>
                  </a:cubicBezTo>
                  <a:cubicBezTo>
                    <a:pt x="45" y="551"/>
                    <a:pt x="53" y="551"/>
                    <a:pt x="64" y="540"/>
                  </a:cubicBezTo>
                  <a:cubicBezTo>
                    <a:pt x="69" y="531"/>
                    <a:pt x="75" y="520"/>
                    <a:pt x="75" y="500"/>
                  </a:cubicBezTo>
                  <a:cubicBezTo>
                    <a:pt x="75" y="471"/>
                    <a:pt x="56" y="467"/>
                    <a:pt x="50" y="467"/>
                  </a:cubicBezTo>
                  <a:cubicBezTo>
                    <a:pt x="36" y="467"/>
                    <a:pt x="12" y="482"/>
                    <a:pt x="12" y="531"/>
                  </a:cubicBezTo>
                  <a:cubicBezTo>
                    <a:pt x="12" y="576"/>
                    <a:pt x="44" y="612"/>
                    <a:pt x="84" y="612"/>
                  </a:cubicBezTo>
                  <a:cubicBezTo>
                    <a:pt x="153" y="612"/>
                    <a:pt x="221" y="525"/>
                    <a:pt x="237" y="417"/>
                  </a:cubicBezTo>
                  <a:lnTo>
                    <a:pt x="303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34B4A2B-DD8D-4D2E-B684-FB12FF35B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3308"/>
              <a:ext cx="114" cy="99"/>
            </a:xfrm>
            <a:custGeom>
              <a:avLst/>
              <a:gdLst>
                <a:gd name="T0" fmla="*/ 346 w 506"/>
                <a:gd name="T1" fmla="*/ 92 h 439"/>
                <a:gd name="T2" fmla="*/ 353 w 506"/>
                <a:gd name="T3" fmla="*/ 49 h 439"/>
                <a:gd name="T4" fmla="*/ 321 w 506"/>
                <a:gd name="T5" fmla="*/ 9 h 439"/>
                <a:gd name="T6" fmla="*/ 278 w 506"/>
                <a:gd name="T7" fmla="*/ 58 h 439"/>
                <a:gd name="T8" fmla="*/ 243 w 506"/>
                <a:gd name="T9" fmla="*/ 252 h 439"/>
                <a:gd name="T10" fmla="*/ 237 w 506"/>
                <a:gd name="T11" fmla="*/ 308 h 439"/>
                <a:gd name="T12" fmla="*/ 242 w 506"/>
                <a:gd name="T13" fmla="*/ 337 h 439"/>
                <a:gd name="T14" fmla="*/ 184 w 506"/>
                <a:gd name="T15" fmla="*/ 402 h 439"/>
                <a:gd name="T16" fmla="*/ 131 w 506"/>
                <a:gd name="T17" fmla="*/ 324 h 439"/>
                <a:gd name="T18" fmla="*/ 167 w 506"/>
                <a:gd name="T19" fmla="*/ 145 h 439"/>
                <a:gd name="T20" fmla="*/ 178 w 506"/>
                <a:gd name="T21" fmla="*/ 85 h 439"/>
                <a:gd name="T22" fmla="*/ 103 w 506"/>
                <a:gd name="T23" fmla="*/ 0 h 439"/>
                <a:gd name="T24" fmla="*/ 0 w 506"/>
                <a:gd name="T25" fmla="*/ 147 h 439"/>
                <a:gd name="T26" fmla="*/ 17 w 506"/>
                <a:gd name="T27" fmla="*/ 161 h 439"/>
                <a:gd name="T28" fmla="*/ 31 w 506"/>
                <a:gd name="T29" fmla="*/ 150 h 439"/>
                <a:gd name="T30" fmla="*/ 100 w 506"/>
                <a:gd name="T31" fmla="*/ 36 h 439"/>
                <a:gd name="T32" fmla="*/ 111 w 506"/>
                <a:gd name="T33" fmla="*/ 56 h 439"/>
                <a:gd name="T34" fmla="*/ 95 w 506"/>
                <a:gd name="T35" fmla="*/ 129 h 439"/>
                <a:gd name="T36" fmla="*/ 59 w 506"/>
                <a:gd name="T37" fmla="*/ 306 h 439"/>
                <a:gd name="T38" fmla="*/ 179 w 506"/>
                <a:gd name="T39" fmla="*/ 438 h 439"/>
                <a:gd name="T40" fmla="*/ 254 w 506"/>
                <a:gd name="T41" fmla="*/ 384 h 439"/>
                <a:gd name="T42" fmla="*/ 354 w 506"/>
                <a:gd name="T43" fmla="*/ 438 h 439"/>
                <a:gd name="T44" fmla="*/ 459 w 506"/>
                <a:gd name="T45" fmla="*/ 326 h 439"/>
                <a:gd name="T46" fmla="*/ 505 w 506"/>
                <a:gd name="T47" fmla="*/ 85 h 439"/>
                <a:gd name="T48" fmla="*/ 460 w 506"/>
                <a:gd name="T49" fmla="*/ 0 h 439"/>
                <a:gd name="T50" fmla="*/ 410 w 506"/>
                <a:gd name="T51" fmla="*/ 71 h 439"/>
                <a:gd name="T52" fmla="*/ 431 w 506"/>
                <a:gd name="T53" fmla="*/ 112 h 439"/>
                <a:gd name="T54" fmla="*/ 462 w 506"/>
                <a:gd name="T55" fmla="*/ 174 h 439"/>
                <a:gd name="T56" fmla="*/ 424 w 506"/>
                <a:gd name="T57" fmla="*/ 330 h 439"/>
                <a:gd name="T58" fmla="*/ 357 w 506"/>
                <a:gd name="T59" fmla="*/ 402 h 439"/>
                <a:gd name="T60" fmla="*/ 310 w 506"/>
                <a:gd name="T61" fmla="*/ 326 h 439"/>
                <a:gd name="T62" fmla="*/ 320 w 506"/>
                <a:gd name="T63" fmla="*/ 241 h 439"/>
                <a:gd name="T64" fmla="*/ 337 w 506"/>
                <a:gd name="T65" fmla="*/ 145 h 439"/>
                <a:gd name="T66" fmla="*/ 346 w 506"/>
                <a:gd name="T67" fmla="*/ 9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6" h="439">
                  <a:moveTo>
                    <a:pt x="346" y="92"/>
                  </a:moveTo>
                  <a:cubicBezTo>
                    <a:pt x="348" y="80"/>
                    <a:pt x="353" y="56"/>
                    <a:pt x="353" y="49"/>
                  </a:cubicBezTo>
                  <a:cubicBezTo>
                    <a:pt x="353" y="29"/>
                    <a:pt x="340" y="9"/>
                    <a:pt x="321" y="9"/>
                  </a:cubicBezTo>
                  <a:cubicBezTo>
                    <a:pt x="310" y="9"/>
                    <a:pt x="287" y="16"/>
                    <a:pt x="278" y="58"/>
                  </a:cubicBezTo>
                  <a:cubicBezTo>
                    <a:pt x="265" y="118"/>
                    <a:pt x="254" y="188"/>
                    <a:pt x="243" y="252"/>
                  </a:cubicBezTo>
                  <a:cubicBezTo>
                    <a:pt x="237" y="284"/>
                    <a:pt x="237" y="297"/>
                    <a:pt x="237" y="308"/>
                  </a:cubicBezTo>
                  <a:cubicBezTo>
                    <a:pt x="237" y="335"/>
                    <a:pt x="242" y="335"/>
                    <a:pt x="242" y="337"/>
                  </a:cubicBezTo>
                  <a:cubicBezTo>
                    <a:pt x="242" y="346"/>
                    <a:pt x="223" y="402"/>
                    <a:pt x="184" y="402"/>
                  </a:cubicBezTo>
                  <a:cubicBezTo>
                    <a:pt x="131" y="402"/>
                    <a:pt x="131" y="346"/>
                    <a:pt x="131" y="324"/>
                  </a:cubicBezTo>
                  <a:cubicBezTo>
                    <a:pt x="131" y="284"/>
                    <a:pt x="139" y="241"/>
                    <a:pt x="167" y="145"/>
                  </a:cubicBezTo>
                  <a:cubicBezTo>
                    <a:pt x="170" y="123"/>
                    <a:pt x="178" y="103"/>
                    <a:pt x="178" y="85"/>
                  </a:cubicBezTo>
                  <a:cubicBezTo>
                    <a:pt x="178" y="31"/>
                    <a:pt x="139" y="0"/>
                    <a:pt x="103" y="0"/>
                  </a:cubicBezTo>
                  <a:cubicBezTo>
                    <a:pt x="34" y="0"/>
                    <a:pt x="0" y="129"/>
                    <a:pt x="0" y="147"/>
                  </a:cubicBezTo>
                  <a:cubicBezTo>
                    <a:pt x="0" y="161"/>
                    <a:pt x="11" y="161"/>
                    <a:pt x="17" y="161"/>
                  </a:cubicBezTo>
                  <a:cubicBezTo>
                    <a:pt x="25" y="161"/>
                    <a:pt x="28" y="161"/>
                    <a:pt x="31" y="150"/>
                  </a:cubicBezTo>
                  <a:cubicBezTo>
                    <a:pt x="53" y="45"/>
                    <a:pt x="87" y="36"/>
                    <a:pt x="100" y="36"/>
                  </a:cubicBezTo>
                  <a:cubicBezTo>
                    <a:pt x="103" y="36"/>
                    <a:pt x="111" y="36"/>
                    <a:pt x="111" y="56"/>
                  </a:cubicBezTo>
                  <a:cubicBezTo>
                    <a:pt x="111" y="78"/>
                    <a:pt x="103" y="103"/>
                    <a:pt x="95" y="129"/>
                  </a:cubicBezTo>
                  <a:cubicBezTo>
                    <a:pt x="72" y="219"/>
                    <a:pt x="59" y="268"/>
                    <a:pt x="59" y="306"/>
                  </a:cubicBezTo>
                  <a:cubicBezTo>
                    <a:pt x="59" y="413"/>
                    <a:pt x="123" y="438"/>
                    <a:pt x="179" y="438"/>
                  </a:cubicBezTo>
                  <a:cubicBezTo>
                    <a:pt x="193" y="438"/>
                    <a:pt x="223" y="438"/>
                    <a:pt x="254" y="384"/>
                  </a:cubicBezTo>
                  <a:cubicBezTo>
                    <a:pt x="273" y="415"/>
                    <a:pt x="301" y="438"/>
                    <a:pt x="354" y="438"/>
                  </a:cubicBezTo>
                  <a:cubicBezTo>
                    <a:pt x="393" y="438"/>
                    <a:pt x="429" y="411"/>
                    <a:pt x="459" y="326"/>
                  </a:cubicBezTo>
                  <a:cubicBezTo>
                    <a:pt x="482" y="255"/>
                    <a:pt x="505" y="134"/>
                    <a:pt x="505" y="85"/>
                  </a:cubicBezTo>
                  <a:cubicBezTo>
                    <a:pt x="505" y="0"/>
                    <a:pt x="460" y="0"/>
                    <a:pt x="460" y="0"/>
                  </a:cubicBezTo>
                  <a:cubicBezTo>
                    <a:pt x="434" y="0"/>
                    <a:pt x="410" y="38"/>
                    <a:pt x="410" y="71"/>
                  </a:cubicBezTo>
                  <a:cubicBezTo>
                    <a:pt x="410" y="98"/>
                    <a:pt x="423" y="109"/>
                    <a:pt x="431" y="112"/>
                  </a:cubicBezTo>
                  <a:cubicBezTo>
                    <a:pt x="454" y="136"/>
                    <a:pt x="462" y="156"/>
                    <a:pt x="462" y="174"/>
                  </a:cubicBezTo>
                  <a:cubicBezTo>
                    <a:pt x="462" y="188"/>
                    <a:pt x="446" y="279"/>
                    <a:pt x="424" y="330"/>
                  </a:cubicBezTo>
                  <a:cubicBezTo>
                    <a:pt x="409" y="377"/>
                    <a:pt x="385" y="402"/>
                    <a:pt x="357" y="402"/>
                  </a:cubicBezTo>
                  <a:cubicBezTo>
                    <a:pt x="310" y="402"/>
                    <a:pt x="310" y="348"/>
                    <a:pt x="310" y="326"/>
                  </a:cubicBezTo>
                  <a:cubicBezTo>
                    <a:pt x="310" y="304"/>
                    <a:pt x="310" y="290"/>
                    <a:pt x="320" y="241"/>
                  </a:cubicBezTo>
                  <a:cubicBezTo>
                    <a:pt x="326" y="214"/>
                    <a:pt x="334" y="165"/>
                    <a:pt x="337" y="145"/>
                  </a:cubicBezTo>
                  <a:lnTo>
                    <a:pt x="346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E588CD8-A3CC-4104-8D78-0C2227AE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6" y="3212"/>
              <a:ext cx="76" cy="103"/>
            </a:xfrm>
            <a:custGeom>
              <a:avLst/>
              <a:gdLst>
                <a:gd name="T0" fmla="*/ 184 w 341"/>
                <a:gd name="T1" fmla="*/ 31 h 459"/>
                <a:gd name="T2" fmla="*/ 324 w 341"/>
                <a:gd name="T3" fmla="*/ 31 h 459"/>
                <a:gd name="T4" fmla="*/ 340 w 341"/>
                <a:gd name="T5" fmla="*/ 16 h 459"/>
                <a:gd name="T6" fmla="*/ 324 w 341"/>
                <a:gd name="T7" fmla="*/ 0 h 459"/>
                <a:gd name="T8" fmla="*/ 19 w 341"/>
                <a:gd name="T9" fmla="*/ 0 h 459"/>
                <a:gd name="T10" fmla="*/ 0 w 341"/>
                <a:gd name="T11" fmla="*/ 16 h 459"/>
                <a:gd name="T12" fmla="*/ 19 w 341"/>
                <a:gd name="T13" fmla="*/ 31 h 459"/>
                <a:gd name="T14" fmla="*/ 161 w 341"/>
                <a:gd name="T15" fmla="*/ 31 h 459"/>
                <a:gd name="T16" fmla="*/ 161 w 341"/>
                <a:gd name="T17" fmla="*/ 433 h 459"/>
                <a:gd name="T18" fmla="*/ 170 w 341"/>
                <a:gd name="T19" fmla="*/ 458 h 459"/>
                <a:gd name="T20" fmla="*/ 184 w 341"/>
                <a:gd name="T21" fmla="*/ 433 h 459"/>
                <a:gd name="T22" fmla="*/ 184 w 341"/>
                <a:gd name="T23" fmla="*/ 3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459">
                  <a:moveTo>
                    <a:pt x="184" y="31"/>
                  </a:moveTo>
                  <a:lnTo>
                    <a:pt x="324" y="31"/>
                  </a:lnTo>
                  <a:cubicBezTo>
                    <a:pt x="331" y="31"/>
                    <a:pt x="340" y="31"/>
                    <a:pt x="340" y="16"/>
                  </a:cubicBezTo>
                  <a:cubicBezTo>
                    <a:pt x="340" y="0"/>
                    <a:pt x="331" y="0"/>
                    <a:pt x="324" y="0"/>
                  </a:cubicBezTo>
                  <a:lnTo>
                    <a:pt x="19" y="0"/>
                  </a:lnTo>
                  <a:cubicBezTo>
                    <a:pt x="11" y="0"/>
                    <a:pt x="0" y="0"/>
                    <a:pt x="0" y="16"/>
                  </a:cubicBezTo>
                  <a:cubicBezTo>
                    <a:pt x="0" y="31"/>
                    <a:pt x="11" y="31"/>
                    <a:pt x="19" y="31"/>
                  </a:cubicBezTo>
                  <a:lnTo>
                    <a:pt x="161" y="31"/>
                  </a:lnTo>
                  <a:lnTo>
                    <a:pt x="161" y="433"/>
                  </a:lnTo>
                  <a:cubicBezTo>
                    <a:pt x="161" y="444"/>
                    <a:pt x="161" y="458"/>
                    <a:pt x="170" y="458"/>
                  </a:cubicBezTo>
                  <a:cubicBezTo>
                    <a:pt x="184" y="458"/>
                    <a:pt x="184" y="444"/>
                    <a:pt x="184" y="433"/>
                  </a:cubicBezTo>
                  <a:lnTo>
                    <a:pt x="184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73707F6C-F507-46E9-B3EA-6E3B84913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3309"/>
              <a:ext cx="84" cy="97"/>
            </a:xfrm>
            <a:custGeom>
              <a:avLst/>
              <a:gdLst>
                <a:gd name="T0" fmla="*/ 329 w 375"/>
                <a:gd name="T1" fmla="*/ 49 h 434"/>
                <a:gd name="T2" fmla="*/ 293 w 375"/>
                <a:gd name="T3" fmla="*/ 112 h 434"/>
                <a:gd name="T4" fmla="*/ 326 w 375"/>
                <a:gd name="T5" fmla="*/ 156 h 434"/>
                <a:gd name="T6" fmla="*/ 374 w 375"/>
                <a:gd name="T7" fmla="*/ 83 h 434"/>
                <a:gd name="T8" fmla="*/ 298 w 375"/>
                <a:gd name="T9" fmla="*/ 0 h 434"/>
                <a:gd name="T10" fmla="*/ 228 w 375"/>
                <a:gd name="T11" fmla="*/ 58 h 434"/>
                <a:gd name="T12" fmla="*/ 137 w 375"/>
                <a:gd name="T13" fmla="*/ 0 h 434"/>
                <a:gd name="T14" fmla="*/ 9 w 375"/>
                <a:gd name="T15" fmla="*/ 147 h 434"/>
                <a:gd name="T16" fmla="*/ 25 w 375"/>
                <a:gd name="T17" fmla="*/ 161 h 434"/>
                <a:gd name="T18" fmla="*/ 39 w 375"/>
                <a:gd name="T19" fmla="*/ 147 h 434"/>
                <a:gd name="T20" fmla="*/ 133 w 375"/>
                <a:gd name="T21" fmla="*/ 36 h 434"/>
                <a:gd name="T22" fmla="*/ 170 w 375"/>
                <a:gd name="T23" fmla="*/ 80 h 434"/>
                <a:gd name="T24" fmla="*/ 156 w 375"/>
                <a:gd name="T25" fmla="*/ 188 h 434"/>
                <a:gd name="T26" fmla="*/ 133 w 375"/>
                <a:gd name="T27" fmla="*/ 317 h 434"/>
                <a:gd name="T28" fmla="*/ 76 w 375"/>
                <a:gd name="T29" fmla="*/ 402 h 434"/>
                <a:gd name="T30" fmla="*/ 45 w 375"/>
                <a:gd name="T31" fmla="*/ 388 h 434"/>
                <a:gd name="T32" fmla="*/ 81 w 375"/>
                <a:gd name="T33" fmla="*/ 321 h 434"/>
                <a:gd name="T34" fmla="*/ 48 w 375"/>
                <a:gd name="T35" fmla="*/ 279 h 434"/>
                <a:gd name="T36" fmla="*/ 0 w 375"/>
                <a:gd name="T37" fmla="*/ 351 h 434"/>
                <a:gd name="T38" fmla="*/ 75 w 375"/>
                <a:gd name="T39" fmla="*/ 433 h 434"/>
                <a:gd name="T40" fmla="*/ 147 w 375"/>
                <a:gd name="T41" fmla="*/ 377 h 434"/>
                <a:gd name="T42" fmla="*/ 236 w 375"/>
                <a:gd name="T43" fmla="*/ 433 h 434"/>
                <a:gd name="T44" fmla="*/ 365 w 375"/>
                <a:gd name="T45" fmla="*/ 286 h 434"/>
                <a:gd name="T46" fmla="*/ 348 w 375"/>
                <a:gd name="T47" fmla="*/ 272 h 434"/>
                <a:gd name="T48" fmla="*/ 334 w 375"/>
                <a:gd name="T49" fmla="*/ 286 h 434"/>
                <a:gd name="T50" fmla="*/ 242 w 375"/>
                <a:gd name="T51" fmla="*/ 402 h 434"/>
                <a:gd name="T52" fmla="*/ 204 w 375"/>
                <a:gd name="T53" fmla="*/ 353 h 434"/>
                <a:gd name="T54" fmla="*/ 218 w 375"/>
                <a:gd name="T55" fmla="*/ 250 h 434"/>
                <a:gd name="T56" fmla="*/ 242 w 375"/>
                <a:gd name="T57" fmla="*/ 121 h 434"/>
                <a:gd name="T58" fmla="*/ 296 w 375"/>
                <a:gd name="T59" fmla="*/ 36 h 434"/>
                <a:gd name="T60" fmla="*/ 329 w 375"/>
                <a:gd name="T61" fmla="*/ 4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5" h="434">
                  <a:moveTo>
                    <a:pt x="329" y="49"/>
                  </a:moveTo>
                  <a:cubicBezTo>
                    <a:pt x="306" y="58"/>
                    <a:pt x="293" y="92"/>
                    <a:pt x="293" y="112"/>
                  </a:cubicBezTo>
                  <a:cubicBezTo>
                    <a:pt x="293" y="134"/>
                    <a:pt x="303" y="156"/>
                    <a:pt x="326" y="156"/>
                  </a:cubicBezTo>
                  <a:cubicBezTo>
                    <a:pt x="348" y="156"/>
                    <a:pt x="374" y="129"/>
                    <a:pt x="374" y="83"/>
                  </a:cubicBezTo>
                  <a:cubicBezTo>
                    <a:pt x="374" y="31"/>
                    <a:pt x="338" y="0"/>
                    <a:pt x="298" y="0"/>
                  </a:cubicBezTo>
                  <a:cubicBezTo>
                    <a:pt x="260" y="0"/>
                    <a:pt x="236" y="40"/>
                    <a:pt x="228" y="58"/>
                  </a:cubicBezTo>
                  <a:cubicBezTo>
                    <a:pt x="212" y="16"/>
                    <a:pt x="175" y="0"/>
                    <a:pt x="137" y="0"/>
                  </a:cubicBezTo>
                  <a:cubicBezTo>
                    <a:pt x="55" y="0"/>
                    <a:pt x="9" y="116"/>
                    <a:pt x="9" y="147"/>
                  </a:cubicBezTo>
                  <a:cubicBezTo>
                    <a:pt x="9" y="161"/>
                    <a:pt x="19" y="161"/>
                    <a:pt x="25" y="161"/>
                  </a:cubicBezTo>
                  <a:cubicBezTo>
                    <a:pt x="34" y="161"/>
                    <a:pt x="37" y="161"/>
                    <a:pt x="39" y="147"/>
                  </a:cubicBezTo>
                  <a:cubicBezTo>
                    <a:pt x="58" y="63"/>
                    <a:pt x="106" y="36"/>
                    <a:pt x="133" y="36"/>
                  </a:cubicBezTo>
                  <a:cubicBezTo>
                    <a:pt x="159" y="36"/>
                    <a:pt x="170" y="51"/>
                    <a:pt x="170" y="80"/>
                  </a:cubicBezTo>
                  <a:cubicBezTo>
                    <a:pt x="170" y="98"/>
                    <a:pt x="161" y="152"/>
                    <a:pt x="156" y="188"/>
                  </a:cubicBezTo>
                  <a:lnTo>
                    <a:pt x="133" y="317"/>
                  </a:lnTo>
                  <a:cubicBezTo>
                    <a:pt x="123" y="373"/>
                    <a:pt x="100" y="402"/>
                    <a:pt x="76" y="402"/>
                  </a:cubicBezTo>
                  <a:cubicBezTo>
                    <a:pt x="73" y="402"/>
                    <a:pt x="58" y="402"/>
                    <a:pt x="45" y="388"/>
                  </a:cubicBezTo>
                  <a:cubicBezTo>
                    <a:pt x="69" y="377"/>
                    <a:pt x="81" y="346"/>
                    <a:pt x="81" y="321"/>
                  </a:cubicBezTo>
                  <a:cubicBezTo>
                    <a:pt x="81" y="299"/>
                    <a:pt x="69" y="279"/>
                    <a:pt x="48" y="279"/>
                  </a:cubicBezTo>
                  <a:cubicBezTo>
                    <a:pt x="25" y="279"/>
                    <a:pt x="0" y="306"/>
                    <a:pt x="0" y="351"/>
                  </a:cubicBezTo>
                  <a:cubicBezTo>
                    <a:pt x="0" y="402"/>
                    <a:pt x="34" y="433"/>
                    <a:pt x="75" y="433"/>
                  </a:cubicBezTo>
                  <a:cubicBezTo>
                    <a:pt x="112" y="433"/>
                    <a:pt x="139" y="393"/>
                    <a:pt x="147" y="377"/>
                  </a:cubicBezTo>
                  <a:cubicBezTo>
                    <a:pt x="162" y="417"/>
                    <a:pt x="198" y="433"/>
                    <a:pt x="236" y="433"/>
                  </a:cubicBezTo>
                  <a:cubicBezTo>
                    <a:pt x="320" y="433"/>
                    <a:pt x="365" y="319"/>
                    <a:pt x="365" y="286"/>
                  </a:cubicBezTo>
                  <a:cubicBezTo>
                    <a:pt x="365" y="272"/>
                    <a:pt x="356" y="272"/>
                    <a:pt x="348" y="272"/>
                  </a:cubicBezTo>
                  <a:cubicBezTo>
                    <a:pt x="340" y="272"/>
                    <a:pt x="337" y="272"/>
                    <a:pt x="334" y="286"/>
                  </a:cubicBezTo>
                  <a:cubicBezTo>
                    <a:pt x="315" y="373"/>
                    <a:pt x="268" y="402"/>
                    <a:pt x="242" y="402"/>
                  </a:cubicBezTo>
                  <a:cubicBezTo>
                    <a:pt x="215" y="402"/>
                    <a:pt x="204" y="384"/>
                    <a:pt x="204" y="353"/>
                  </a:cubicBezTo>
                  <a:cubicBezTo>
                    <a:pt x="204" y="335"/>
                    <a:pt x="214" y="284"/>
                    <a:pt x="218" y="250"/>
                  </a:cubicBezTo>
                  <a:cubicBezTo>
                    <a:pt x="223" y="225"/>
                    <a:pt x="237" y="134"/>
                    <a:pt x="242" y="121"/>
                  </a:cubicBezTo>
                  <a:cubicBezTo>
                    <a:pt x="251" y="65"/>
                    <a:pt x="273" y="36"/>
                    <a:pt x="296" y="36"/>
                  </a:cubicBezTo>
                  <a:cubicBezTo>
                    <a:pt x="301" y="36"/>
                    <a:pt x="317" y="36"/>
                    <a:pt x="329" y="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551FB5B3-7CB8-4881-8B86-CCFDA8DCF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5" y="3245"/>
              <a:ext cx="34" cy="213"/>
            </a:xfrm>
            <a:custGeom>
              <a:avLst/>
              <a:gdLst>
                <a:gd name="T0" fmla="*/ 153 w 154"/>
                <a:gd name="T1" fmla="*/ 471 h 943"/>
                <a:gd name="T2" fmla="*/ 111 w 154"/>
                <a:gd name="T3" fmla="*/ 176 h 943"/>
                <a:gd name="T4" fmla="*/ 6 w 154"/>
                <a:gd name="T5" fmla="*/ 0 h 943"/>
                <a:gd name="T6" fmla="*/ 0 w 154"/>
                <a:gd name="T7" fmla="*/ 9 h 943"/>
                <a:gd name="T8" fmla="*/ 11 w 154"/>
                <a:gd name="T9" fmla="*/ 31 h 943"/>
                <a:gd name="T10" fmla="*/ 115 w 154"/>
                <a:gd name="T11" fmla="*/ 471 h 943"/>
                <a:gd name="T12" fmla="*/ 9 w 154"/>
                <a:gd name="T13" fmla="*/ 920 h 943"/>
                <a:gd name="T14" fmla="*/ 0 w 154"/>
                <a:gd name="T15" fmla="*/ 935 h 943"/>
                <a:gd name="T16" fmla="*/ 6 w 154"/>
                <a:gd name="T17" fmla="*/ 942 h 943"/>
                <a:gd name="T18" fmla="*/ 112 w 154"/>
                <a:gd name="T19" fmla="*/ 759 h 943"/>
                <a:gd name="T20" fmla="*/ 153 w 154"/>
                <a:gd name="T21" fmla="*/ 471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943">
                  <a:moveTo>
                    <a:pt x="153" y="471"/>
                  </a:moveTo>
                  <a:cubicBezTo>
                    <a:pt x="153" y="400"/>
                    <a:pt x="147" y="284"/>
                    <a:pt x="111" y="176"/>
                  </a:cubicBezTo>
                  <a:cubicBezTo>
                    <a:pt x="72" y="63"/>
                    <a:pt x="12" y="0"/>
                    <a:pt x="6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0" y="16"/>
                    <a:pt x="11" y="31"/>
                  </a:cubicBezTo>
                  <a:cubicBezTo>
                    <a:pt x="78" y="123"/>
                    <a:pt x="115" y="272"/>
                    <a:pt x="115" y="471"/>
                  </a:cubicBezTo>
                  <a:cubicBezTo>
                    <a:pt x="115" y="632"/>
                    <a:pt x="92" y="801"/>
                    <a:pt x="9" y="920"/>
                  </a:cubicBezTo>
                  <a:cubicBezTo>
                    <a:pt x="0" y="929"/>
                    <a:pt x="0" y="933"/>
                    <a:pt x="0" y="935"/>
                  </a:cubicBezTo>
                  <a:cubicBezTo>
                    <a:pt x="0" y="940"/>
                    <a:pt x="3" y="942"/>
                    <a:pt x="6" y="942"/>
                  </a:cubicBezTo>
                  <a:cubicBezTo>
                    <a:pt x="12" y="942"/>
                    <a:pt x="73" y="880"/>
                    <a:pt x="112" y="759"/>
                  </a:cubicBezTo>
                  <a:cubicBezTo>
                    <a:pt x="147" y="656"/>
                    <a:pt x="153" y="551"/>
                    <a:pt x="153" y="4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17691F5D-2D58-4D92-BAE5-22BBEEDE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3" y="3245"/>
              <a:ext cx="34" cy="213"/>
            </a:xfrm>
            <a:custGeom>
              <a:avLst/>
              <a:gdLst>
                <a:gd name="T0" fmla="*/ 153 w 154"/>
                <a:gd name="T1" fmla="*/ 471 h 943"/>
                <a:gd name="T2" fmla="*/ 111 w 154"/>
                <a:gd name="T3" fmla="*/ 176 h 943"/>
                <a:gd name="T4" fmla="*/ 6 w 154"/>
                <a:gd name="T5" fmla="*/ 0 h 943"/>
                <a:gd name="T6" fmla="*/ 0 w 154"/>
                <a:gd name="T7" fmla="*/ 9 h 943"/>
                <a:gd name="T8" fmla="*/ 11 w 154"/>
                <a:gd name="T9" fmla="*/ 31 h 943"/>
                <a:gd name="T10" fmla="*/ 115 w 154"/>
                <a:gd name="T11" fmla="*/ 471 h 943"/>
                <a:gd name="T12" fmla="*/ 9 w 154"/>
                <a:gd name="T13" fmla="*/ 920 h 943"/>
                <a:gd name="T14" fmla="*/ 0 w 154"/>
                <a:gd name="T15" fmla="*/ 935 h 943"/>
                <a:gd name="T16" fmla="*/ 6 w 154"/>
                <a:gd name="T17" fmla="*/ 942 h 943"/>
                <a:gd name="T18" fmla="*/ 112 w 154"/>
                <a:gd name="T19" fmla="*/ 759 h 943"/>
                <a:gd name="T20" fmla="*/ 153 w 154"/>
                <a:gd name="T21" fmla="*/ 471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943">
                  <a:moveTo>
                    <a:pt x="153" y="471"/>
                  </a:moveTo>
                  <a:cubicBezTo>
                    <a:pt x="153" y="400"/>
                    <a:pt x="147" y="284"/>
                    <a:pt x="111" y="176"/>
                  </a:cubicBezTo>
                  <a:cubicBezTo>
                    <a:pt x="72" y="63"/>
                    <a:pt x="12" y="0"/>
                    <a:pt x="6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3"/>
                    <a:pt x="0" y="16"/>
                    <a:pt x="11" y="31"/>
                  </a:cubicBezTo>
                  <a:cubicBezTo>
                    <a:pt x="78" y="123"/>
                    <a:pt x="115" y="272"/>
                    <a:pt x="115" y="471"/>
                  </a:cubicBezTo>
                  <a:cubicBezTo>
                    <a:pt x="115" y="632"/>
                    <a:pt x="92" y="801"/>
                    <a:pt x="9" y="920"/>
                  </a:cubicBezTo>
                  <a:cubicBezTo>
                    <a:pt x="0" y="929"/>
                    <a:pt x="0" y="933"/>
                    <a:pt x="0" y="935"/>
                  </a:cubicBezTo>
                  <a:cubicBezTo>
                    <a:pt x="0" y="940"/>
                    <a:pt x="3" y="942"/>
                    <a:pt x="6" y="942"/>
                  </a:cubicBezTo>
                  <a:cubicBezTo>
                    <a:pt x="12" y="942"/>
                    <a:pt x="73" y="880"/>
                    <a:pt x="112" y="759"/>
                  </a:cubicBezTo>
                  <a:cubicBezTo>
                    <a:pt x="147" y="656"/>
                    <a:pt x="153" y="551"/>
                    <a:pt x="153" y="4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9" name="Group 114">
            <a:extLst>
              <a:ext uri="{FF2B5EF4-FFF2-40B4-BE49-F238E27FC236}">
                <a16:creationId xmlns:a16="http://schemas.microsoft.com/office/drawing/2014/main" id="{9D2A3F0D-1164-4CAF-B005-9B703A249FFA}"/>
              </a:ext>
            </a:extLst>
          </p:cNvPr>
          <p:cNvGrpSpPr>
            <a:grpSpLocks/>
          </p:cNvGrpSpPr>
          <p:nvPr/>
        </p:nvGrpSpPr>
        <p:grpSpPr bwMode="auto">
          <a:xfrm>
            <a:off x="4381368" y="6206272"/>
            <a:ext cx="754062" cy="322262"/>
            <a:chOff x="2721" y="4393"/>
            <a:chExt cx="475" cy="203"/>
          </a:xfrm>
        </p:grpSpPr>
        <p:sp>
          <p:nvSpPr>
            <p:cNvPr id="70" name="Freeform 115">
              <a:extLst>
                <a:ext uri="{FF2B5EF4-FFF2-40B4-BE49-F238E27FC236}">
                  <a16:creationId xmlns:a16="http://schemas.microsoft.com/office/drawing/2014/main" id="{FF54B8D4-17C4-4F8B-A6DD-54BF63163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4394"/>
              <a:ext cx="475" cy="200"/>
            </a:xfrm>
            <a:custGeom>
              <a:avLst/>
              <a:gdLst>
                <a:gd name="T0" fmla="*/ 1050 w 2101"/>
                <a:gd name="T1" fmla="*/ 887 h 888"/>
                <a:gd name="T2" fmla="*/ 0 w 2101"/>
                <a:gd name="T3" fmla="*/ 887 h 888"/>
                <a:gd name="T4" fmla="*/ 0 w 2101"/>
                <a:gd name="T5" fmla="*/ 0 h 888"/>
                <a:gd name="T6" fmla="*/ 2100 w 2101"/>
                <a:gd name="T7" fmla="*/ 0 h 888"/>
                <a:gd name="T8" fmla="*/ 2100 w 2101"/>
                <a:gd name="T9" fmla="*/ 887 h 888"/>
                <a:gd name="T10" fmla="*/ 1050 w 2101"/>
                <a:gd name="T11" fmla="*/ 887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1" h="888">
                  <a:moveTo>
                    <a:pt x="1050" y="887"/>
                  </a:moveTo>
                  <a:lnTo>
                    <a:pt x="0" y="887"/>
                  </a:lnTo>
                  <a:lnTo>
                    <a:pt x="0" y="0"/>
                  </a:lnTo>
                  <a:lnTo>
                    <a:pt x="2100" y="0"/>
                  </a:lnTo>
                  <a:lnTo>
                    <a:pt x="2100" y="887"/>
                  </a:lnTo>
                  <a:lnTo>
                    <a:pt x="1050" y="88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" name="Freeform 116">
              <a:extLst>
                <a:ext uri="{FF2B5EF4-FFF2-40B4-BE49-F238E27FC236}">
                  <a16:creationId xmlns:a16="http://schemas.microsoft.com/office/drawing/2014/main" id="{2E1C033D-5D7C-46FD-A67F-C9AC686E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478"/>
              <a:ext cx="81" cy="119"/>
            </a:xfrm>
            <a:custGeom>
              <a:avLst/>
              <a:gdLst>
                <a:gd name="T0" fmla="*/ 355 w 360"/>
                <a:gd name="T1" fmla="*/ 50 h 527"/>
                <a:gd name="T2" fmla="*/ 359 w 360"/>
                <a:gd name="T3" fmla="*/ 33 h 527"/>
                <a:gd name="T4" fmla="*/ 337 w 360"/>
                <a:gd name="T5" fmla="*/ 10 h 527"/>
                <a:gd name="T6" fmla="*/ 308 w 360"/>
                <a:gd name="T7" fmla="*/ 25 h 527"/>
                <a:gd name="T8" fmla="*/ 297 w 360"/>
                <a:gd name="T9" fmla="*/ 69 h 527"/>
                <a:gd name="T10" fmla="*/ 282 w 360"/>
                <a:gd name="T11" fmla="*/ 135 h 527"/>
                <a:gd name="T12" fmla="*/ 246 w 360"/>
                <a:gd name="T13" fmla="*/ 281 h 527"/>
                <a:gd name="T14" fmla="*/ 161 w 360"/>
                <a:gd name="T15" fmla="*/ 351 h 527"/>
                <a:gd name="T16" fmla="*/ 110 w 360"/>
                <a:gd name="T17" fmla="*/ 283 h 527"/>
                <a:gd name="T18" fmla="*/ 152 w 360"/>
                <a:gd name="T19" fmla="*/ 125 h 527"/>
                <a:gd name="T20" fmla="*/ 165 w 360"/>
                <a:gd name="T21" fmla="*/ 67 h 527"/>
                <a:gd name="T22" fmla="*/ 101 w 360"/>
                <a:gd name="T23" fmla="*/ 0 h 527"/>
                <a:gd name="T24" fmla="*/ 0 w 360"/>
                <a:gd name="T25" fmla="*/ 125 h 527"/>
                <a:gd name="T26" fmla="*/ 9 w 360"/>
                <a:gd name="T27" fmla="*/ 135 h 527"/>
                <a:gd name="T28" fmla="*/ 22 w 360"/>
                <a:gd name="T29" fmla="*/ 118 h 527"/>
                <a:gd name="T30" fmla="*/ 101 w 360"/>
                <a:gd name="T31" fmla="*/ 19 h 527"/>
                <a:gd name="T32" fmla="*/ 119 w 360"/>
                <a:gd name="T33" fmla="*/ 44 h 527"/>
                <a:gd name="T34" fmla="*/ 106 w 360"/>
                <a:gd name="T35" fmla="*/ 102 h 527"/>
                <a:gd name="T36" fmla="*/ 62 w 360"/>
                <a:gd name="T37" fmla="*/ 272 h 527"/>
                <a:gd name="T38" fmla="*/ 156 w 360"/>
                <a:gd name="T39" fmla="*/ 370 h 527"/>
                <a:gd name="T40" fmla="*/ 233 w 360"/>
                <a:gd name="T41" fmla="*/ 333 h 527"/>
                <a:gd name="T42" fmla="*/ 185 w 360"/>
                <a:gd name="T43" fmla="*/ 461 h 527"/>
                <a:gd name="T44" fmla="*/ 99 w 360"/>
                <a:gd name="T45" fmla="*/ 511 h 527"/>
                <a:gd name="T46" fmla="*/ 40 w 360"/>
                <a:gd name="T47" fmla="*/ 476 h 527"/>
                <a:gd name="T48" fmla="*/ 75 w 360"/>
                <a:gd name="T49" fmla="*/ 466 h 527"/>
                <a:gd name="T50" fmla="*/ 88 w 360"/>
                <a:gd name="T51" fmla="*/ 432 h 527"/>
                <a:gd name="T52" fmla="*/ 59 w 360"/>
                <a:gd name="T53" fmla="*/ 403 h 527"/>
                <a:gd name="T54" fmla="*/ 15 w 360"/>
                <a:gd name="T55" fmla="*/ 457 h 527"/>
                <a:gd name="T56" fmla="*/ 99 w 360"/>
                <a:gd name="T57" fmla="*/ 526 h 527"/>
                <a:gd name="T58" fmla="*/ 279 w 360"/>
                <a:gd name="T59" fmla="*/ 360 h 527"/>
                <a:gd name="T60" fmla="*/ 355 w 360"/>
                <a:gd name="T61" fmla="*/ 5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0" h="527">
                  <a:moveTo>
                    <a:pt x="355" y="50"/>
                  </a:moveTo>
                  <a:cubicBezTo>
                    <a:pt x="359" y="39"/>
                    <a:pt x="359" y="37"/>
                    <a:pt x="359" y="33"/>
                  </a:cubicBezTo>
                  <a:cubicBezTo>
                    <a:pt x="359" y="15"/>
                    <a:pt x="348" y="10"/>
                    <a:pt x="337" y="10"/>
                  </a:cubicBezTo>
                  <a:cubicBezTo>
                    <a:pt x="328" y="10"/>
                    <a:pt x="315" y="13"/>
                    <a:pt x="308" y="25"/>
                  </a:cubicBezTo>
                  <a:cubicBezTo>
                    <a:pt x="306" y="31"/>
                    <a:pt x="301" y="56"/>
                    <a:pt x="297" y="69"/>
                  </a:cubicBezTo>
                  <a:cubicBezTo>
                    <a:pt x="293" y="91"/>
                    <a:pt x="286" y="114"/>
                    <a:pt x="282" y="135"/>
                  </a:cubicBezTo>
                  <a:lnTo>
                    <a:pt x="246" y="281"/>
                  </a:lnTo>
                  <a:cubicBezTo>
                    <a:pt x="244" y="293"/>
                    <a:pt x="211" y="351"/>
                    <a:pt x="161" y="351"/>
                  </a:cubicBezTo>
                  <a:cubicBezTo>
                    <a:pt x="119" y="351"/>
                    <a:pt x="110" y="316"/>
                    <a:pt x="110" y="283"/>
                  </a:cubicBezTo>
                  <a:cubicBezTo>
                    <a:pt x="110" y="247"/>
                    <a:pt x="125" y="199"/>
                    <a:pt x="152" y="125"/>
                  </a:cubicBezTo>
                  <a:cubicBezTo>
                    <a:pt x="163" y="93"/>
                    <a:pt x="165" y="83"/>
                    <a:pt x="165" y="67"/>
                  </a:cubicBezTo>
                  <a:cubicBezTo>
                    <a:pt x="165" y="31"/>
                    <a:pt x="141" y="0"/>
                    <a:pt x="101" y="0"/>
                  </a:cubicBezTo>
                  <a:cubicBezTo>
                    <a:pt x="29" y="0"/>
                    <a:pt x="0" y="118"/>
                    <a:pt x="0" y="125"/>
                  </a:cubicBezTo>
                  <a:cubicBezTo>
                    <a:pt x="0" y="135"/>
                    <a:pt x="7" y="135"/>
                    <a:pt x="9" y="135"/>
                  </a:cubicBezTo>
                  <a:cubicBezTo>
                    <a:pt x="18" y="135"/>
                    <a:pt x="18" y="131"/>
                    <a:pt x="22" y="118"/>
                  </a:cubicBezTo>
                  <a:cubicBezTo>
                    <a:pt x="42" y="42"/>
                    <a:pt x="75" y="19"/>
                    <a:pt x="101" y="19"/>
                  </a:cubicBezTo>
                  <a:cubicBezTo>
                    <a:pt x="106" y="19"/>
                    <a:pt x="119" y="19"/>
                    <a:pt x="119" y="44"/>
                  </a:cubicBezTo>
                  <a:cubicBezTo>
                    <a:pt x="119" y="66"/>
                    <a:pt x="112" y="85"/>
                    <a:pt x="106" y="102"/>
                  </a:cubicBezTo>
                  <a:cubicBezTo>
                    <a:pt x="75" y="187"/>
                    <a:pt x="62" y="235"/>
                    <a:pt x="62" y="272"/>
                  </a:cubicBezTo>
                  <a:cubicBezTo>
                    <a:pt x="62" y="345"/>
                    <a:pt x="110" y="370"/>
                    <a:pt x="156" y="370"/>
                  </a:cubicBezTo>
                  <a:cubicBezTo>
                    <a:pt x="187" y="370"/>
                    <a:pt x="213" y="357"/>
                    <a:pt x="233" y="333"/>
                  </a:cubicBezTo>
                  <a:cubicBezTo>
                    <a:pt x="224" y="374"/>
                    <a:pt x="216" y="414"/>
                    <a:pt x="185" y="461"/>
                  </a:cubicBezTo>
                  <a:cubicBezTo>
                    <a:pt x="163" y="488"/>
                    <a:pt x="134" y="511"/>
                    <a:pt x="99" y="511"/>
                  </a:cubicBezTo>
                  <a:cubicBezTo>
                    <a:pt x="88" y="511"/>
                    <a:pt x="53" y="507"/>
                    <a:pt x="40" y="476"/>
                  </a:cubicBezTo>
                  <a:cubicBezTo>
                    <a:pt x="53" y="476"/>
                    <a:pt x="62" y="476"/>
                    <a:pt x="75" y="466"/>
                  </a:cubicBezTo>
                  <a:cubicBezTo>
                    <a:pt x="81" y="461"/>
                    <a:pt x="88" y="449"/>
                    <a:pt x="88" y="432"/>
                  </a:cubicBezTo>
                  <a:cubicBezTo>
                    <a:pt x="88" y="407"/>
                    <a:pt x="66" y="403"/>
                    <a:pt x="59" y="403"/>
                  </a:cubicBezTo>
                  <a:cubicBezTo>
                    <a:pt x="42" y="403"/>
                    <a:pt x="15" y="416"/>
                    <a:pt x="15" y="457"/>
                  </a:cubicBezTo>
                  <a:cubicBezTo>
                    <a:pt x="15" y="497"/>
                    <a:pt x="51" y="526"/>
                    <a:pt x="99" y="526"/>
                  </a:cubicBezTo>
                  <a:cubicBezTo>
                    <a:pt x="180" y="526"/>
                    <a:pt x="260" y="453"/>
                    <a:pt x="279" y="360"/>
                  </a:cubicBezTo>
                  <a:lnTo>
                    <a:pt x="355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" name="Freeform 117">
              <a:extLst>
                <a:ext uri="{FF2B5EF4-FFF2-40B4-BE49-F238E27FC236}">
                  <a16:creationId xmlns:a16="http://schemas.microsoft.com/office/drawing/2014/main" id="{23FED6A1-64A6-4F15-9AB3-0B61CD568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" y="4476"/>
              <a:ext cx="134" cy="84"/>
            </a:xfrm>
            <a:custGeom>
              <a:avLst/>
              <a:gdLst>
                <a:gd name="T0" fmla="*/ 407 w 595"/>
                <a:gd name="T1" fmla="*/ 79 h 377"/>
                <a:gd name="T2" fmla="*/ 414 w 595"/>
                <a:gd name="T3" fmla="*/ 42 h 377"/>
                <a:gd name="T4" fmla="*/ 377 w 595"/>
                <a:gd name="T5" fmla="*/ 8 h 377"/>
                <a:gd name="T6" fmla="*/ 328 w 595"/>
                <a:gd name="T7" fmla="*/ 50 h 377"/>
                <a:gd name="T8" fmla="*/ 286 w 595"/>
                <a:gd name="T9" fmla="*/ 218 h 377"/>
                <a:gd name="T10" fmla="*/ 282 w 595"/>
                <a:gd name="T11" fmla="*/ 266 h 377"/>
                <a:gd name="T12" fmla="*/ 284 w 595"/>
                <a:gd name="T13" fmla="*/ 291 h 377"/>
                <a:gd name="T14" fmla="*/ 216 w 595"/>
                <a:gd name="T15" fmla="*/ 347 h 377"/>
                <a:gd name="T16" fmla="*/ 154 w 595"/>
                <a:gd name="T17" fmla="*/ 279 h 377"/>
                <a:gd name="T18" fmla="*/ 196 w 595"/>
                <a:gd name="T19" fmla="*/ 125 h 377"/>
                <a:gd name="T20" fmla="*/ 209 w 595"/>
                <a:gd name="T21" fmla="*/ 73 h 377"/>
                <a:gd name="T22" fmla="*/ 121 w 595"/>
                <a:gd name="T23" fmla="*/ 0 h 377"/>
                <a:gd name="T24" fmla="*/ 0 w 595"/>
                <a:gd name="T25" fmla="*/ 127 h 377"/>
                <a:gd name="T26" fmla="*/ 20 w 595"/>
                <a:gd name="T27" fmla="*/ 139 h 377"/>
                <a:gd name="T28" fmla="*/ 37 w 595"/>
                <a:gd name="T29" fmla="*/ 129 h 377"/>
                <a:gd name="T30" fmla="*/ 117 w 595"/>
                <a:gd name="T31" fmla="*/ 31 h 377"/>
                <a:gd name="T32" fmla="*/ 130 w 595"/>
                <a:gd name="T33" fmla="*/ 48 h 377"/>
                <a:gd name="T34" fmla="*/ 112 w 595"/>
                <a:gd name="T35" fmla="*/ 112 h 377"/>
                <a:gd name="T36" fmla="*/ 70 w 595"/>
                <a:gd name="T37" fmla="*/ 264 h 377"/>
                <a:gd name="T38" fmla="*/ 211 w 595"/>
                <a:gd name="T39" fmla="*/ 376 h 377"/>
                <a:gd name="T40" fmla="*/ 299 w 595"/>
                <a:gd name="T41" fmla="*/ 330 h 377"/>
                <a:gd name="T42" fmla="*/ 416 w 595"/>
                <a:gd name="T43" fmla="*/ 376 h 377"/>
                <a:gd name="T44" fmla="*/ 539 w 595"/>
                <a:gd name="T45" fmla="*/ 281 h 377"/>
                <a:gd name="T46" fmla="*/ 594 w 595"/>
                <a:gd name="T47" fmla="*/ 73 h 377"/>
                <a:gd name="T48" fmla="*/ 541 w 595"/>
                <a:gd name="T49" fmla="*/ 0 h 377"/>
                <a:gd name="T50" fmla="*/ 482 w 595"/>
                <a:gd name="T51" fmla="*/ 62 h 377"/>
                <a:gd name="T52" fmla="*/ 506 w 595"/>
                <a:gd name="T53" fmla="*/ 96 h 377"/>
                <a:gd name="T54" fmla="*/ 542 w 595"/>
                <a:gd name="T55" fmla="*/ 150 h 377"/>
                <a:gd name="T56" fmla="*/ 498 w 595"/>
                <a:gd name="T57" fmla="*/ 283 h 377"/>
                <a:gd name="T58" fmla="*/ 420 w 595"/>
                <a:gd name="T59" fmla="*/ 347 h 377"/>
                <a:gd name="T60" fmla="*/ 365 w 595"/>
                <a:gd name="T61" fmla="*/ 281 h 377"/>
                <a:gd name="T62" fmla="*/ 376 w 595"/>
                <a:gd name="T63" fmla="*/ 208 h 377"/>
                <a:gd name="T64" fmla="*/ 396 w 595"/>
                <a:gd name="T65" fmla="*/ 125 h 377"/>
                <a:gd name="T66" fmla="*/ 407 w 595"/>
                <a:gd name="T67" fmla="*/ 7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5" h="377">
                  <a:moveTo>
                    <a:pt x="407" y="79"/>
                  </a:moveTo>
                  <a:cubicBezTo>
                    <a:pt x="409" y="69"/>
                    <a:pt x="414" y="48"/>
                    <a:pt x="414" y="42"/>
                  </a:cubicBezTo>
                  <a:cubicBezTo>
                    <a:pt x="414" y="25"/>
                    <a:pt x="399" y="8"/>
                    <a:pt x="377" y="8"/>
                  </a:cubicBezTo>
                  <a:cubicBezTo>
                    <a:pt x="365" y="8"/>
                    <a:pt x="337" y="13"/>
                    <a:pt x="328" y="50"/>
                  </a:cubicBezTo>
                  <a:cubicBezTo>
                    <a:pt x="312" y="102"/>
                    <a:pt x="299" y="162"/>
                    <a:pt x="286" y="218"/>
                  </a:cubicBezTo>
                  <a:cubicBezTo>
                    <a:pt x="282" y="245"/>
                    <a:pt x="282" y="256"/>
                    <a:pt x="282" y="266"/>
                  </a:cubicBezTo>
                  <a:cubicBezTo>
                    <a:pt x="282" y="289"/>
                    <a:pt x="284" y="289"/>
                    <a:pt x="284" y="291"/>
                  </a:cubicBezTo>
                  <a:cubicBezTo>
                    <a:pt x="284" y="299"/>
                    <a:pt x="262" y="347"/>
                    <a:pt x="216" y="347"/>
                  </a:cubicBezTo>
                  <a:cubicBezTo>
                    <a:pt x="154" y="347"/>
                    <a:pt x="154" y="299"/>
                    <a:pt x="154" y="279"/>
                  </a:cubicBezTo>
                  <a:cubicBezTo>
                    <a:pt x="154" y="245"/>
                    <a:pt x="163" y="208"/>
                    <a:pt x="196" y="125"/>
                  </a:cubicBezTo>
                  <a:cubicBezTo>
                    <a:pt x="200" y="106"/>
                    <a:pt x="209" y="89"/>
                    <a:pt x="209" y="73"/>
                  </a:cubicBezTo>
                  <a:cubicBezTo>
                    <a:pt x="209" y="27"/>
                    <a:pt x="163" y="0"/>
                    <a:pt x="121" y="0"/>
                  </a:cubicBezTo>
                  <a:cubicBezTo>
                    <a:pt x="40" y="0"/>
                    <a:pt x="0" y="112"/>
                    <a:pt x="0" y="127"/>
                  </a:cubicBezTo>
                  <a:cubicBezTo>
                    <a:pt x="0" y="139"/>
                    <a:pt x="13" y="139"/>
                    <a:pt x="20" y="139"/>
                  </a:cubicBezTo>
                  <a:cubicBezTo>
                    <a:pt x="29" y="139"/>
                    <a:pt x="33" y="139"/>
                    <a:pt x="37" y="129"/>
                  </a:cubicBezTo>
                  <a:cubicBezTo>
                    <a:pt x="62" y="39"/>
                    <a:pt x="103" y="31"/>
                    <a:pt x="117" y="31"/>
                  </a:cubicBezTo>
                  <a:cubicBezTo>
                    <a:pt x="121" y="31"/>
                    <a:pt x="130" y="31"/>
                    <a:pt x="130" y="48"/>
                  </a:cubicBezTo>
                  <a:cubicBezTo>
                    <a:pt x="130" y="67"/>
                    <a:pt x="121" y="89"/>
                    <a:pt x="112" y="112"/>
                  </a:cubicBezTo>
                  <a:cubicBezTo>
                    <a:pt x="84" y="189"/>
                    <a:pt x="70" y="231"/>
                    <a:pt x="70" y="264"/>
                  </a:cubicBezTo>
                  <a:cubicBezTo>
                    <a:pt x="70" y="357"/>
                    <a:pt x="145" y="376"/>
                    <a:pt x="211" y="376"/>
                  </a:cubicBezTo>
                  <a:cubicBezTo>
                    <a:pt x="227" y="376"/>
                    <a:pt x="262" y="376"/>
                    <a:pt x="299" y="330"/>
                  </a:cubicBezTo>
                  <a:cubicBezTo>
                    <a:pt x="321" y="358"/>
                    <a:pt x="354" y="376"/>
                    <a:pt x="416" y="376"/>
                  </a:cubicBezTo>
                  <a:cubicBezTo>
                    <a:pt x="462" y="376"/>
                    <a:pt x="504" y="353"/>
                    <a:pt x="539" y="281"/>
                  </a:cubicBezTo>
                  <a:cubicBezTo>
                    <a:pt x="568" y="220"/>
                    <a:pt x="594" y="116"/>
                    <a:pt x="594" y="73"/>
                  </a:cubicBezTo>
                  <a:cubicBezTo>
                    <a:pt x="594" y="0"/>
                    <a:pt x="541" y="0"/>
                    <a:pt x="541" y="0"/>
                  </a:cubicBezTo>
                  <a:cubicBezTo>
                    <a:pt x="509" y="0"/>
                    <a:pt x="482" y="33"/>
                    <a:pt x="482" y="62"/>
                  </a:cubicBezTo>
                  <a:cubicBezTo>
                    <a:pt x="482" y="85"/>
                    <a:pt x="497" y="94"/>
                    <a:pt x="506" y="96"/>
                  </a:cubicBezTo>
                  <a:cubicBezTo>
                    <a:pt x="535" y="118"/>
                    <a:pt x="542" y="135"/>
                    <a:pt x="542" y="150"/>
                  </a:cubicBezTo>
                  <a:cubicBezTo>
                    <a:pt x="542" y="162"/>
                    <a:pt x="524" y="241"/>
                    <a:pt x="498" y="283"/>
                  </a:cubicBezTo>
                  <a:cubicBezTo>
                    <a:pt x="480" y="326"/>
                    <a:pt x="453" y="347"/>
                    <a:pt x="420" y="347"/>
                  </a:cubicBezTo>
                  <a:cubicBezTo>
                    <a:pt x="365" y="347"/>
                    <a:pt x="365" y="301"/>
                    <a:pt x="365" y="281"/>
                  </a:cubicBezTo>
                  <a:cubicBezTo>
                    <a:pt x="365" y="260"/>
                    <a:pt x="365" y="251"/>
                    <a:pt x="376" y="208"/>
                  </a:cubicBezTo>
                  <a:cubicBezTo>
                    <a:pt x="383" y="185"/>
                    <a:pt x="392" y="143"/>
                    <a:pt x="396" y="125"/>
                  </a:cubicBezTo>
                  <a:lnTo>
                    <a:pt x="407" y="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" name="Freeform 118">
              <a:extLst>
                <a:ext uri="{FF2B5EF4-FFF2-40B4-BE49-F238E27FC236}">
                  <a16:creationId xmlns:a16="http://schemas.microsoft.com/office/drawing/2014/main" id="{C83FBA25-D024-4E79-84A7-CBB9B6E76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" y="4393"/>
              <a:ext cx="90" cy="89"/>
            </a:xfrm>
            <a:custGeom>
              <a:avLst/>
              <a:gdLst>
                <a:gd name="T0" fmla="*/ 216 w 400"/>
                <a:gd name="T1" fmla="*/ 27 h 396"/>
                <a:gd name="T2" fmla="*/ 381 w 400"/>
                <a:gd name="T3" fmla="*/ 27 h 396"/>
                <a:gd name="T4" fmla="*/ 399 w 400"/>
                <a:gd name="T5" fmla="*/ 13 h 396"/>
                <a:gd name="T6" fmla="*/ 381 w 400"/>
                <a:gd name="T7" fmla="*/ 0 h 396"/>
                <a:gd name="T8" fmla="*/ 22 w 400"/>
                <a:gd name="T9" fmla="*/ 0 h 396"/>
                <a:gd name="T10" fmla="*/ 0 w 400"/>
                <a:gd name="T11" fmla="*/ 13 h 396"/>
                <a:gd name="T12" fmla="*/ 22 w 400"/>
                <a:gd name="T13" fmla="*/ 27 h 396"/>
                <a:gd name="T14" fmla="*/ 189 w 400"/>
                <a:gd name="T15" fmla="*/ 27 h 396"/>
                <a:gd name="T16" fmla="*/ 189 w 400"/>
                <a:gd name="T17" fmla="*/ 374 h 396"/>
                <a:gd name="T18" fmla="*/ 200 w 400"/>
                <a:gd name="T19" fmla="*/ 395 h 396"/>
                <a:gd name="T20" fmla="*/ 216 w 400"/>
                <a:gd name="T21" fmla="*/ 374 h 396"/>
                <a:gd name="T22" fmla="*/ 216 w 400"/>
                <a:gd name="T23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0" h="396">
                  <a:moveTo>
                    <a:pt x="216" y="27"/>
                  </a:moveTo>
                  <a:lnTo>
                    <a:pt x="381" y="27"/>
                  </a:lnTo>
                  <a:cubicBezTo>
                    <a:pt x="388" y="27"/>
                    <a:pt x="399" y="27"/>
                    <a:pt x="399" y="13"/>
                  </a:cubicBezTo>
                  <a:cubicBezTo>
                    <a:pt x="399" y="0"/>
                    <a:pt x="388" y="0"/>
                    <a:pt x="381" y="0"/>
                  </a:cubicBezTo>
                  <a:lnTo>
                    <a:pt x="22" y="0"/>
                  </a:lnTo>
                  <a:cubicBezTo>
                    <a:pt x="13" y="0"/>
                    <a:pt x="0" y="0"/>
                    <a:pt x="0" y="13"/>
                  </a:cubicBezTo>
                  <a:cubicBezTo>
                    <a:pt x="0" y="27"/>
                    <a:pt x="13" y="27"/>
                    <a:pt x="22" y="27"/>
                  </a:cubicBezTo>
                  <a:lnTo>
                    <a:pt x="189" y="27"/>
                  </a:lnTo>
                  <a:lnTo>
                    <a:pt x="189" y="374"/>
                  </a:lnTo>
                  <a:cubicBezTo>
                    <a:pt x="189" y="384"/>
                    <a:pt x="189" y="395"/>
                    <a:pt x="200" y="395"/>
                  </a:cubicBezTo>
                  <a:cubicBezTo>
                    <a:pt x="216" y="395"/>
                    <a:pt x="216" y="384"/>
                    <a:pt x="216" y="374"/>
                  </a:cubicBezTo>
                  <a:lnTo>
                    <a:pt x="21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" name="Freeform 119">
              <a:extLst>
                <a:ext uri="{FF2B5EF4-FFF2-40B4-BE49-F238E27FC236}">
                  <a16:creationId xmlns:a16="http://schemas.microsoft.com/office/drawing/2014/main" id="{859C67CA-5391-4BDA-826B-84E480F8A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" y="4476"/>
              <a:ext cx="99" cy="84"/>
            </a:xfrm>
            <a:custGeom>
              <a:avLst/>
              <a:gdLst>
                <a:gd name="T0" fmla="*/ 387 w 441"/>
                <a:gd name="T1" fmla="*/ 42 h 375"/>
                <a:gd name="T2" fmla="*/ 345 w 441"/>
                <a:gd name="T3" fmla="*/ 96 h 375"/>
                <a:gd name="T4" fmla="*/ 383 w 441"/>
                <a:gd name="T5" fmla="*/ 135 h 375"/>
                <a:gd name="T6" fmla="*/ 440 w 441"/>
                <a:gd name="T7" fmla="*/ 71 h 375"/>
                <a:gd name="T8" fmla="*/ 350 w 441"/>
                <a:gd name="T9" fmla="*/ 0 h 375"/>
                <a:gd name="T10" fmla="*/ 268 w 441"/>
                <a:gd name="T11" fmla="*/ 50 h 375"/>
                <a:gd name="T12" fmla="*/ 161 w 441"/>
                <a:gd name="T13" fmla="*/ 0 h 375"/>
                <a:gd name="T14" fmla="*/ 11 w 441"/>
                <a:gd name="T15" fmla="*/ 127 h 375"/>
                <a:gd name="T16" fmla="*/ 29 w 441"/>
                <a:gd name="T17" fmla="*/ 139 h 375"/>
                <a:gd name="T18" fmla="*/ 46 w 441"/>
                <a:gd name="T19" fmla="*/ 127 h 375"/>
                <a:gd name="T20" fmla="*/ 156 w 441"/>
                <a:gd name="T21" fmla="*/ 31 h 375"/>
                <a:gd name="T22" fmla="*/ 200 w 441"/>
                <a:gd name="T23" fmla="*/ 69 h 375"/>
                <a:gd name="T24" fmla="*/ 183 w 441"/>
                <a:gd name="T25" fmla="*/ 162 h 375"/>
                <a:gd name="T26" fmla="*/ 156 w 441"/>
                <a:gd name="T27" fmla="*/ 272 h 375"/>
                <a:gd name="T28" fmla="*/ 90 w 441"/>
                <a:gd name="T29" fmla="*/ 347 h 375"/>
                <a:gd name="T30" fmla="*/ 53 w 441"/>
                <a:gd name="T31" fmla="*/ 335 h 375"/>
                <a:gd name="T32" fmla="*/ 95 w 441"/>
                <a:gd name="T33" fmla="*/ 278 h 375"/>
                <a:gd name="T34" fmla="*/ 57 w 441"/>
                <a:gd name="T35" fmla="*/ 241 h 375"/>
                <a:gd name="T36" fmla="*/ 0 w 441"/>
                <a:gd name="T37" fmla="*/ 303 h 375"/>
                <a:gd name="T38" fmla="*/ 88 w 441"/>
                <a:gd name="T39" fmla="*/ 374 h 375"/>
                <a:gd name="T40" fmla="*/ 172 w 441"/>
                <a:gd name="T41" fmla="*/ 326 h 375"/>
                <a:gd name="T42" fmla="*/ 277 w 441"/>
                <a:gd name="T43" fmla="*/ 374 h 375"/>
                <a:gd name="T44" fmla="*/ 429 w 441"/>
                <a:gd name="T45" fmla="*/ 247 h 375"/>
                <a:gd name="T46" fmla="*/ 409 w 441"/>
                <a:gd name="T47" fmla="*/ 235 h 375"/>
                <a:gd name="T48" fmla="*/ 392 w 441"/>
                <a:gd name="T49" fmla="*/ 247 h 375"/>
                <a:gd name="T50" fmla="*/ 284 w 441"/>
                <a:gd name="T51" fmla="*/ 347 h 375"/>
                <a:gd name="T52" fmla="*/ 240 w 441"/>
                <a:gd name="T53" fmla="*/ 304 h 375"/>
                <a:gd name="T54" fmla="*/ 257 w 441"/>
                <a:gd name="T55" fmla="*/ 216 h 375"/>
                <a:gd name="T56" fmla="*/ 284 w 441"/>
                <a:gd name="T57" fmla="*/ 104 h 375"/>
                <a:gd name="T58" fmla="*/ 348 w 441"/>
                <a:gd name="T59" fmla="*/ 31 h 375"/>
                <a:gd name="T60" fmla="*/ 387 w 441"/>
                <a:gd name="T61" fmla="*/ 42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1" h="375">
                  <a:moveTo>
                    <a:pt x="387" y="42"/>
                  </a:moveTo>
                  <a:cubicBezTo>
                    <a:pt x="359" y="50"/>
                    <a:pt x="345" y="79"/>
                    <a:pt x="345" y="96"/>
                  </a:cubicBezTo>
                  <a:cubicBezTo>
                    <a:pt x="345" y="116"/>
                    <a:pt x="355" y="135"/>
                    <a:pt x="383" y="135"/>
                  </a:cubicBezTo>
                  <a:cubicBezTo>
                    <a:pt x="409" y="135"/>
                    <a:pt x="440" y="112"/>
                    <a:pt x="440" y="71"/>
                  </a:cubicBezTo>
                  <a:cubicBezTo>
                    <a:pt x="440" y="27"/>
                    <a:pt x="398" y="0"/>
                    <a:pt x="350" y="0"/>
                  </a:cubicBezTo>
                  <a:cubicBezTo>
                    <a:pt x="306" y="0"/>
                    <a:pt x="277" y="35"/>
                    <a:pt x="268" y="50"/>
                  </a:cubicBezTo>
                  <a:cubicBezTo>
                    <a:pt x="249" y="13"/>
                    <a:pt x="205" y="0"/>
                    <a:pt x="161" y="0"/>
                  </a:cubicBezTo>
                  <a:cubicBezTo>
                    <a:pt x="64" y="0"/>
                    <a:pt x="11" y="100"/>
                    <a:pt x="11" y="127"/>
                  </a:cubicBezTo>
                  <a:cubicBezTo>
                    <a:pt x="11" y="139"/>
                    <a:pt x="22" y="139"/>
                    <a:pt x="29" y="139"/>
                  </a:cubicBezTo>
                  <a:cubicBezTo>
                    <a:pt x="40" y="139"/>
                    <a:pt x="44" y="139"/>
                    <a:pt x="46" y="127"/>
                  </a:cubicBezTo>
                  <a:cubicBezTo>
                    <a:pt x="68" y="54"/>
                    <a:pt x="125" y="31"/>
                    <a:pt x="156" y="31"/>
                  </a:cubicBezTo>
                  <a:cubicBezTo>
                    <a:pt x="187" y="31"/>
                    <a:pt x="200" y="44"/>
                    <a:pt x="200" y="69"/>
                  </a:cubicBezTo>
                  <a:cubicBezTo>
                    <a:pt x="200" y="85"/>
                    <a:pt x="189" y="131"/>
                    <a:pt x="183" y="162"/>
                  </a:cubicBezTo>
                  <a:lnTo>
                    <a:pt x="156" y="272"/>
                  </a:lnTo>
                  <a:cubicBezTo>
                    <a:pt x="145" y="322"/>
                    <a:pt x="117" y="347"/>
                    <a:pt x="90" y="347"/>
                  </a:cubicBezTo>
                  <a:cubicBezTo>
                    <a:pt x="86" y="347"/>
                    <a:pt x="68" y="347"/>
                    <a:pt x="53" y="335"/>
                  </a:cubicBezTo>
                  <a:cubicBezTo>
                    <a:pt x="81" y="326"/>
                    <a:pt x="95" y="299"/>
                    <a:pt x="95" y="278"/>
                  </a:cubicBezTo>
                  <a:cubicBezTo>
                    <a:pt x="95" y="258"/>
                    <a:pt x="81" y="241"/>
                    <a:pt x="57" y="241"/>
                  </a:cubicBezTo>
                  <a:cubicBezTo>
                    <a:pt x="29" y="241"/>
                    <a:pt x="0" y="264"/>
                    <a:pt x="0" y="303"/>
                  </a:cubicBezTo>
                  <a:cubicBezTo>
                    <a:pt x="0" y="347"/>
                    <a:pt x="40" y="374"/>
                    <a:pt x="88" y="374"/>
                  </a:cubicBezTo>
                  <a:cubicBezTo>
                    <a:pt x="132" y="374"/>
                    <a:pt x="163" y="339"/>
                    <a:pt x="172" y="326"/>
                  </a:cubicBezTo>
                  <a:cubicBezTo>
                    <a:pt x="191" y="360"/>
                    <a:pt x="233" y="374"/>
                    <a:pt x="277" y="374"/>
                  </a:cubicBezTo>
                  <a:cubicBezTo>
                    <a:pt x="376" y="374"/>
                    <a:pt x="429" y="276"/>
                    <a:pt x="429" y="247"/>
                  </a:cubicBezTo>
                  <a:cubicBezTo>
                    <a:pt x="429" y="235"/>
                    <a:pt x="418" y="235"/>
                    <a:pt x="409" y="235"/>
                  </a:cubicBezTo>
                  <a:cubicBezTo>
                    <a:pt x="399" y="235"/>
                    <a:pt x="396" y="235"/>
                    <a:pt x="392" y="247"/>
                  </a:cubicBezTo>
                  <a:cubicBezTo>
                    <a:pt x="370" y="322"/>
                    <a:pt x="315" y="347"/>
                    <a:pt x="284" y="347"/>
                  </a:cubicBezTo>
                  <a:cubicBezTo>
                    <a:pt x="253" y="347"/>
                    <a:pt x="240" y="330"/>
                    <a:pt x="240" y="304"/>
                  </a:cubicBezTo>
                  <a:cubicBezTo>
                    <a:pt x="240" y="289"/>
                    <a:pt x="251" y="245"/>
                    <a:pt x="257" y="216"/>
                  </a:cubicBezTo>
                  <a:cubicBezTo>
                    <a:pt x="262" y="195"/>
                    <a:pt x="279" y="116"/>
                    <a:pt x="284" y="104"/>
                  </a:cubicBezTo>
                  <a:cubicBezTo>
                    <a:pt x="295" y="56"/>
                    <a:pt x="321" y="31"/>
                    <a:pt x="348" y="31"/>
                  </a:cubicBezTo>
                  <a:cubicBezTo>
                    <a:pt x="354" y="31"/>
                    <a:pt x="372" y="31"/>
                    <a:pt x="387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5" name="Text Box 131">
            <a:extLst>
              <a:ext uri="{FF2B5EF4-FFF2-40B4-BE49-F238E27FC236}">
                <a16:creationId xmlns:a16="http://schemas.microsoft.com/office/drawing/2014/main" id="{46392A7B-69B9-4263-BCEB-C7DC5EC2C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118" y="6158647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A8ED00C1-5BF6-4E7D-B317-8DD2164475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030" y="6168172"/>
            <a:ext cx="3819525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026776A5-E187-4CA2-95C2-9EAFF2866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8918" y="3791685"/>
            <a:ext cx="36512" cy="23764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2657E294-E2EE-42FA-8873-E3B8E31CD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1943" y="4088547"/>
            <a:ext cx="1917700" cy="2079625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31ECAE9C-946A-42B7-B7CC-62445D1B38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3130" y="6131660"/>
            <a:ext cx="1622425" cy="1587"/>
          </a:xfrm>
          <a:prstGeom prst="line">
            <a:avLst/>
          </a:prstGeom>
          <a:noFill/>
          <a:ln w="5724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80" name="Group 32">
            <a:extLst>
              <a:ext uri="{FF2B5EF4-FFF2-40B4-BE49-F238E27FC236}">
                <a16:creationId xmlns:a16="http://schemas.microsoft.com/office/drawing/2014/main" id="{CD290CFA-3652-4E35-9295-1CBEE942297A}"/>
              </a:ext>
            </a:extLst>
          </p:cNvPr>
          <p:cNvGrpSpPr>
            <a:grpSpLocks/>
          </p:cNvGrpSpPr>
          <p:nvPr/>
        </p:nvGrpSpPr>
        <p:grpSpPr bwMode="auto">
          <a:xfrm>
            <a:off x="7891330" y="4193322"/>
            <a:ext cx="2090738" cy="352425"/>
            <a:chOff x="4782" y="3110"/>
            <a:chExt cx="1317" cy="222"/>
          </a:xfrm>
        </p:grpSpPr>
        <p:sp>
          <p:nvSpPr>
            <p:cNvPr id="81" name="Freeform 33">
              <a:extLst>
                <a:ext uri="{FF2B5EF4-FFF2-40B4-BE49-F238E27FC236}">
                  <a16:creationId xmlns:a16="http://schemas.microsoft.com/office/drawing/2014/main" id="{0699B5AF-CEB8-487C-9C4E-27EEF3E63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3111"/>
              <a:ext cx="1317" cy="222"/>
            </a:xfrm>
            <a:custGeom>
              <a:avLst/>
              <a:gdLst>
                <a:gd name="T0" fmla="*/ 2907 w 5814"/>
                <a:gd name="T1" fmla="*/ 983 h 984"/>
                <a:gd name="T2" fmla="*/ 0 w 5814"/>
                <a:gd name="T3" fmla="*/ 983 h 984"/>
                <a:gd name="T4" fmla="*/ 0 w 5814"/>
                <a:gd name="T5" fmla="*/ 0 h 984"/>
                <a:gd name="T6" fmla="*/ 5813 w 5814"/>
                <a:gd name="T7" fmla="*/ 0 h 984"/>
                <a:gd name="T8" fmla="*/ 5813 w 5814"/>
                <a:gd name="T9" fmla="*/ 983 h 984"/>
                <a:gd name="T10" fmla="*/ 2907 w 5814"/>
                <a:gd name="T11" fmla="*/ 983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14" h="984">
                  <a:moveTo>
                    <a:pt x="2907" y="983"/>
                  </a:moveTo>
                  <a:lnTo>
                    <a:pt x="0" y="983"/>
                  </a:lnTo>
                  <a:lnTo>
                    <a:pt x="0" y="0"/>
                  </a:lnTo>
                  <a:lnTo>
                    <a:pt x="5813" y="0"/>
                  </a:lnTo>
                  <a:lnTo>
                    <a:pt x="5813" y="983"/>
                  </a:lnTo>
                  <a:lnTo>
                    <a:pt x="2907" y="98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F9252C6A-30A1-4F39-9551-7047BB435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" y="3199"/>
              <a:ext cx="124" cy="85"/>
            </a:xfrm>
            <a:custGeom>
              <a:avLst/>
              <a:gdLst>
                <a:gd name="T0" fmla="*/ 54 w 553"/>
                <a:gd name="T1" fmla="*/ 83 h 380"/>
                <a:gd name="T2" fmla="*/ 54 w 553"/>
                <a:gd name="T3" fmla="*/ 316 h 380"/>
                <a:gd name="T4" fmla="*/ 0 w 553"/>
                <a:gd name="T5" fmla="*/ 353 h 380"/>
                <a:gd name="T6" fmla="*/ 0 w 553"/>
                <a:gd name="T7" fmla="*/ 379 h 380"/>
                <a:gd name="T8" fmla="*/ 80 w 553"/>
                <a:gd name="T9" fmla="*/ 377 h 380"/>
                <a:gd name="T10" fmla="*/ 159 w 553"/>
                <a:gd name="T11" fmla="*/ 379 h 380"/>
                <a:gd name="T12" fmla="*/ 159 w 553"/>
                <a:gd name="T13" fmla="*/ 353 h 380"/>
                <a:gd name="T14" fmla="*/ 104 w 553"/>
                <a:gd name="T15" fmla="*/ 316 h 380"/>
                <a:gd name="T16" fmla="*/ 104 w 553"/>
                <a:gd name="T17" fmla="*/ 156 h 380"/>
                <a:gd name="T18" fmla="*/ 199 w 553"/>
                <a:gd name="T19" fmla="*/ 20 h 380"/>
                <a:gd name="T20" fmla="*/ 253 w 553"/>
                <a:gd name="T21" fmla="*/ 113 h 380"/>
                <a:gd name="T22" fmla="*/ 253 w 553"/>
                <a:gd name="T23" fmla="*/ 316 h 380"/>
                <a:gd name="T24" fmla="*/ 197 w 553"/>
                <a:gd name="T25" fmla="*/ 353 h 380"/>
                <a:gd name="T26" fmla="*/ 197 w 553"/>
                <a:gd name="T27" fmla="*/ 379 h 380"/>
                <a:gd name="T28" fmla="*/ 278 w 553"/>
                <a:gd name="T29" fmla="*/ 377 h 380"/>
                <a:gd name="T30" fmla="*/ 358 w 553"/>
                <a:gd name="T31" fmla="*/ 379 h 380"/>
                <a:gd name="T32" fmla="*/ 358 w 553"/>
                <a:gd name="T33" fmla="*/ 353 h 380"/>
                <a:gd name="T34" fmla="*/ 301 w 553"/>
                <a:gd name="T35" fmla="*/ 316 h 380"/>
                <a:gd name="T36" fmla="*/ 301 w 553"/>
                <a:gd name="T37" fmla="*/ 156 h 380"/>
                <a:gd name="T38" fmla="*/ 398 w 553"/>
                <a:gd name="T39" fmla="*/ 20 h 380"/>
                <a:gd name="T40" fmla="*/ 448 w 553"/>
                <a:gd name="T41" fmla="*/ 113 h 380"/>
                <a:gd name="T42" fmla="*/ 448 w 553"/>
                <a:gd name="T43" fmla="*/ 316 h 380"/>
                <a:gd name="T44" fmla="*/ 393 w 553"/>
                <a:gd name="T45" fmla="*/ 353 h 380"/>
                <a:gd name="T46" fmla="*/ 393 w 553"/>
                <a:gd name="T47" fmla="*/ 379 h 380"/>
                <a:gd name="T48" fmla="*/ 474 w 553"/>
                <a:gd name="T49" fmla="*/ 377 h 380"/>
                <a:gd name="T50" fmla="*/ 552 w 553"/>
                <a:gd name="T51" fmla="*/ 379 h 380"/>
                <a:gd name="T52" fmla="*/ 552 w 553"/>
                <a:gd name="T53" fmla="*/ 353 h 380"/>
                <a:gd name="T54" fmla="*/ 499 w 553"/>
                <a:gd name="T55" fmla="*/ 326 h 380"/>
                <a:gd name="T56" fmla="*/ 499 w 553"/>
                <a:gd name="T57" fmla="*/ 162 h 380"/>
                <a:gd name="T58" fmla="*/ 477 w 553"/>
                <a:gd name="T59" fmla="*/ 32 h 380"/>
                <a:gd name="T60" fmla="*/ 402 w 553"/>
                <a:gd name="T61" fmla="*/ 0 h 380"/>
                <a:gd name="T62" fmla="*/ 300 w 553"/>
                <a:gd name="T63" fmla="*/ 83 h 380"/>
                <a:gd name="T64" fmla="*/ 204 w 553"/>
                <a:gd name="T65" fmla="*/ 0 h 380"/>
                <a:gd name="T66" fmla="*/ 100 w 553"/>
                <a:gd name="T67" fmla="*/ 89 h 380"/>
                <a:gd name="T68" fmla="*/ 100 w 553"/>
                <a:gd name="T69" fmla="*/ 0 h 380"/>
                <a:gd name="T70" fmla="*/ 0 w 553"/>
                <a:gd name="T71" fmla="*/ 10 h 380"/>
                <a:gd name="T72" fmla="*/ 0 w 553"/>
                <a:gd name="T73" fmla="*/ 36 h 380"/>
                <a:gd name="T74" fmla="*/ 54 w 553"/>
                <a:gd name="T75" fmla="*/ 83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3" h="380">
                  <a:moveTo>
                    <a:pt x="54" y="83"/>
                  </a:moveTo>
                  <a:lnTo>
                    <a:pt x="54" y="316"/>
                  </a:lnTo>
                  <a:cubicBezTo>
                    <a:pt x="54" y="353"/>
                    <a:pt x="49" y="353"/>
                    <a:pt x="0" y="353"/>
                  </a:cubicBezTo>
                  <a:lnTo>
                    <a:pt x="0" y="379"/>
                  </a:lnTo>
                  <a:cubicBezTo>
                    <a:pt x="23" y="379"/>
                    <a:pt x="60" y="377"/>
                    <a:pt x="80" y="377"/>
                  </a:cubicBezTo>
                  <a:cubicBezTo>
                    <a:pt x="99" y="377"/>
                    <a:pt x="134" y="379"/>
                    <a:pt x="159" y="379"/>
                  </a:cubicBezTo>
                  <a:lnTo>
                    <a:pt x="159" y="353"/>
                  </a:lnTo>
                  <a:cubicBezTo>
                    <a:pt x="112" y="353"/>
                    <a:pt x="104" y="353"/>
                    <a:pt x="104" y="316"/>
                  </a:cubicBezTo>
                  <a:lnTo>
                    <a:pt x="104" y="156"/>
                  </a:lnTo>
                  <a:cubicBezTo>
                    <a:pt x="104" y="65"/>
                    <a:pt x="154" y="20"/>
                    <a:pt x="199" y="20"/>
                  </a:cubicBezTo>
                  <a:cubicBezTo>
                    <a:pt x="244" y="20"/>
                    <a:pt x="253" y="65"/>
                    <a:pt x="253" y="113"/>
                  </a:cubicBezTo>
                  <a:lnTo>
                    <a:pt x="253" y="316"/>
                  </a:lnTo>
                  <a:cubicBezTo>
                    <a:pt x="253" y="353"/>
                    <a:pt x="244" y="353"/>
                    <a:pt x="197" y="353"/>
                  </a:cubicBezTo>
                  <a:lnTo>
                    <a:pt x="197" y="379"/>
                  </a:lnTo>
                  <a:cubicBezTo>
                    <a:pt x="221" y="379"/>
                    <a:pt x="258" y="377"/>
                    <a:pt x="278" y="377"/>
                  </a:cubicBezTo>
                  <a:cubicBezTo>
                    <a:pt x="294" y="377"/>
                    <a:pt x="333" y="379"/>
                    <a:pt x="358" y="379"/>
                  </a:cubicBezTo>
                  <a:lnTo>
                    <a:pt x="358" y="353"/>
                  </a:lnTo>
                  <a:cubicBezTo>
                    <a:pt x="310" y="353"/>
                    <a:pt x="301" y="353"/>
                    <a:pt x="301" y="316"/>
                  </a:cubicBezTo>
                  <a:lnTo>
                    <a:pt x="301" y="156"/>
                  </a:lnTo>
                  <a:cubicBezTo>
                    <a:pt x="301" y="65"/>
                    <a:pt x="351" y="20"/>
                    <a:pt x="398" y="20"/>
                  </a:cubicBezTo>
                  <a:cubicBezTo>
                    <a:pt x="442" y="20"/>
                    <a:pt x="448" y="65"/>
                    <a:pt x="448" y="113"/>
                  </a:cubicBezTo>
                  <a:lnTo>
                    <a:pt x="448" y="316"/>
                  </a:lnTo>
                  <a:cubicBezTo>
                    <a:pt x="448" y="353"/>
                    <a:pt x="442" y="353"/>
                    <a:pt x="393" y="353"/>
                  </a:cubicBezTo>
                  <a:lnTo>
                    <a:pt x="393" y="379"/>
                  </a:lnTo>
                  <a:cubicBezTo>
                    <a:pt x="418" y="379"/>
                    <a:pt x="453" y="377"/>
                    <a:pt x="474" y="377"/>
                  </a:cubicBezTo>
                  <a:cubicBezTo>
                    <a:pt x="492" y="377"/>
                    <a:pt x="529" y="379"/>
                    <a:pt x="552" y="379"/>
                  </a:cubicBezTo>
                  <a:lnTo>
                    <a:pt x="552" y="353"/>
                  </a:lnTo>
                  <a:cubicBezTo>
                    <a:pt x="517" y="353"/>
                    <a:pt x="499" y="353"/>
                    <a:pt x="499" y="326"/>
                  </a:cubicBezTo>
                  <a:lnTo>
                    <a:pt x="499" y="162"/>
                  </a:lnTo>
                  <a:cubicBezTo>
                    <a:pt x="499" y="89"/>
                    <a:pt x="499" y="63"/>
                    <a:pt x="477" y="32"/>
                  </a:cubicBezTo>
                  <a:cubicBezTo>
                    <a:pt x="467" y="16"/>
                    <a:pt x="442" y="0"/>
                    <a:pt x="402" y="0"/>
                  </a:cubicBezTo>
                  <a:cubicBezTo>
                    <a:pt x="341" y="0"/>
                    <a:pt x="310" y="51"/>
                    <a:pt x="300" y="83"/>
                  </a:cubicBezTo>
                  <a:cubicBezTo>
                    <a:pt x="289" y="10"/>
                    <a:pt x="238" y="0"/>
                    <a:pt x="204" y="0"/>
                  </a:cubicBezTo>
                  <a:cubicBezTo>
                    <a:pt x="152" y="0"/>
                    <a:pt x="119" y="36"/>
                    <a:pt x="100" y="89"/>
                  </a:cubicBezTo>
                  <a:lnTo>
                    <a:pt x="100" y="0"/>
                  </a:lnTo>
                  <a:lnTo>
                    <a:pt x="0" y="10"/>
                  </a:lnTo>
                  <a:lnTo>
                    <a:pt x="0" y="36"/>
                  </a:lnTo>
                  <a:cubicBezTo>
                    <a:pt x="50" y="36"/>
                    <a:pt x="54" y="45"/>
                    <a:pt x="54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4EC35F31-EE6B-4B0A-8F5E-6F5CEC5B8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3197"/>
              <a:ext cx="72" cy="88"/>
            </a:xfrm>
            <a:custGeom>
              <a:avLst/>
              <a:gdLst>
                <a:gd name="T0" fmla="*/ 204 w 321"/>
                <a:gd name="T1" fmla="*/ 318 h 394"/>
                <a:gd name="T2" fmla="*/ 261 w 321"/>
                <a:gd name="T3" fmla="*/ 389 h 394"/>
                <a:gd name="T4" fmla="*/ 320 w 321"/>
                <a:gd name="T5" fmla="*/ 306 h 394"/>
                <a:gd name="T6" fmla="*/ 320 w 321"/>
                <a:gd name="T7" fmla="*/ 259 h 394"/>
                <a:gd name="T8" fmla="*/ 301 w 321"/>
                <a:gd name="T9" fmla="*/ 259 h 394"/>
                <a:gd name="T10" fmla="*/ 301 w 321"/>
                <a:gd name="T11" fmla="*/ 306 h 394"/>
                <a:gd name="T12" fmla="*/ 278 w 321"/>
                <a:gd name="T13" fmla="*/ 365 h 394"/>
                <a:gd name="T14" fmla="*/ 251 w 321"/>
                <a:gd name="T15" fmla="*/ 320 h 394"/>
                <a:gd name="T16" fmla="*/ 251 w 321"/>
                <a:gd name="T17" fmla="*/ 148 h 394"/>
                <a:gd name="T18" fmla="*/ 224 w 321"/>
                <a:gd name="T19" fmla="*/ 47 h 394"/>
                <a:gd name="T20" fmla="*/ 127 w 321"/>
                <a:gd name="T21" fmla="*/ 0 h 394"/>
                <a:gd name="T22" fmla="*/ 20 w 321"/>
                <a:gd name="T23" fmla="*/ 97 h 394"/>
                <a:gd name="T24" fmla="*/ 52 w 321"/>
                <a:gd name="T25" fmla="*/ 138 h 394"/>
                <a:gd name="T26" fmla="*/ 84 w 321"/>
                <a:gd name="T27" fmla="*/ 97 h 394"/>
                <a:gd name="T28" fmla="*/ 50 w 321"/>
                <a:gd name="T29" fmla="*/ 59 h 394"/>
                <a:gd name="T30" fmla="*/ 127 w 321"/>
                <a:gd name="T31" fmla="*/ 20 h 394"/>
                <a:gd name="T32" fmla="*/ 201 w 321"/>
                <a:gd name="T33" fmla="*/ 130 h 394"/>
                <a:gd name="T34" fmla="*/ 201 w 321"/>
                <a:gd name="T35" fmla="*/ 160 h 394"/>
                <a:gd name="T36" fmla="*/ 70 w 321"/>
                <a:gd name="T37" fmla="*/ 191 h 394"/>
                <a:gd name="T38" fmla="*/ 0 w 321"/>
                <a:gd name="T39" fmla="*/ 304 h 394"/>
                <a:gd name="T40" fmla="*/ 114 w 321"/>
                <a:gd name="T41" fmla="*/ 393 h 394"/>
                <a:gd name="T42" fmla="*/ 204 w 321"/>
                <a:gd name="T43" fmla="*/ 318 h 394"/>
                <a:gd name="T44" fmla="*/ 201 w 321"/>
                <a:gd name="T45" fmla="*/ 180 h 394"/>
                <a:gd name="T46" fmla="*/ 201 w 321"/>
                <a:gd name="T47" fmla="*/ 266 h 394"/>
                <a:gd name="T48" fmla="*/ 119 w 321"/>
                <a:gd name="T49" fmla="*/ 375 h 394"/>
                <a:gd name="T50" fmla="*/ 54 w 321"/>
                <a:gd name="T51" fmla="*/ 302 h 394"/>
                <a:gd name="T52" fmla="*/ 201 w 321"/>
                <a:gd name="T53" fmla="*/ 18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394">
                  <a:moveTo>
                    <a:pt x="204" y="318"/>
                  </a:moveTo>
                  <a:cubicBezTo>
                    <a:pt x="209" y="355"/>
                    <a:pt x="229" y="389"/>
                    <a:pt x="261" y="389"/>
                  </a:cubicBezTo>
                  <a:cubicBezTo>
                    <a:pt x="278" y="389"/>
                    <a:pt x="320" y="377"/>
                    <a:pt x="320" y="306"/>
                  </a:cubicBezTo>
                  <a:lnTo>
                    <a:pt x="320" y="259"/>
                  </a:lnTo>
                  <a:lnTo>
                    <a:pt x="301" y="259"/>
                  </a:lnTo>
                  <a:lnTo>
                    <a:pt x="301" y="306"/>
                  </a:lnTo>
                  <a:cubicBezTo>
                    <a:pt x="301" y="357"/>
                    <a:pt x="284" y="365"/>
                    <a:pt x="278" y="365"/>
                  </a:cubicBezTo>
                  <a:cubicBezTo>
                    <a:pt x="253" y="365"/>
                    <a:pt x="251" y="326"/>
                    <a:pt x="251" y="320"/>
                  </a:cubicBezTo>
                  <a:lnTo>
                    <a:pt x="251" y="148"/>
                  </a:lnTo>
                  <a:cubicBezTo>
                    <a:pt x="251" y="111"/>
                    <a:pt x="251" y="81"/>
                    <a:pt x="224" y="47"/>
                  </a:cubicBezTo>
                  <a:cubicBezTo>
                    <a:pt x="197" y="14"/>
                    <a:pt x="162" y="0"/>
                    <a:pt x="127" y="0"/>
                  </a:cubicBezTo>
                  <a:cubicBezTo>
                    <a:pt x="69" y="0"/>
                    <a:pt x="20" y="41"/>
                    <a:pt x="20" y="97"/>
                  </a:cubicBezTo>
                  <a:cubicBezTo>
                    <a:pt x="20" y="122"/>
                    <a:pt x="37" y="138"/>
                    <a:pt x="52" y="138"/>
                  </a:cubicBezTo>
                  <a:cubicBezTo>
                    <a:pt x="72" y="138"/>
                    <a:pt x="84" y="122"/>
                    <a:pt x="84" y="97"/>
                  </a:cubicBezTo>
                  <a:cubicBezTo>
                    <a:pt x="84" y="87"/>
                    <a:pt x="82" y="59"/>
                    <a:pt x="50" y="59"/>
                  </a:cubicBezTo>
                  <a:cubicBezTo>
                    <a:pt x="69" y="28"/>
                    <a:pt x="102" y="20"/>
                    <a:pt x="127" y="20"/>
                  </a:cubicBezTo>
                  <a:cubicBezTo>
                    <a:pt x="161" y="20"/>
                    <a:pt x="201" y="53"/>
                    <a:pt x="201" y="130"/>
                  </a:cubicBezTo>
                  <a:lnTo>
                    <a:pt x="201" y="160"/>
                  </a:lnTo>
                  <a:cubicBezTo>
                    <a:pt x="164" y="162"/>
                    <a:pt x="117" y="166"/>
                    <a:pt x="70" y="191"/>
                  </a:cubicBezTo>
                  <a:cubicBezTo>
                    <a:pt x="18" y="219"/>
                    <a:pt x="0" y="266"/>
                    <a:pt x="0" y="304"/>
                  </a:cubicBezTo>
                  <a:cubicBezTo>
                    <a:pt x="0" y="375"/>
                    <a:pt x="69" y="393"/>
                    <a:pt x="114" y="393"/>
                  </a:cubicBezTo>
                  <a:cubicBezTo>
                    <a:pt x="161" y="393"/>
                    <a:pt x="192" y="361"/>
                    <a:pt x="204" y="318"/>
                  </a:cubicBezTo>
                  <a:close/>
                  <a:moveTo>
                    <a:pt x="201" y="180"/>
                  </a:moveTo>
                  <a:lnTo>
                    <a:pt x="201" y="266"/>
                  </a:lnTo>
                  <a:cubicBezTo>
                    <a:pt x="201" y="345"/>
                    <a:pt x="151" y="375"/>
                    <a:pt x="119" y="375"/>
                  </a:cubicBezTo>
                  <a:cubicBezTo>
                    <a:pt x="84" y="375"/>
                    <a:pt x="54" y="345"/>
                    <a:pt x="54" y="302"/>
                  </a:cubicBezTo>
                  <a:cubicBezTo>
                    <a:pt x="54" y="255"/>
                    <a:pt x="84" y="182"/>
                    <a:pt x="201" y="1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41A01B89-FDB1-4C10-80B3-2D8DB4AC0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" y="3201"/>
              <a:ext cx="80" cy="83"/>
            </a:xfrm>
            <a:custGeom>
              <a:avLst/>
              <a:gdLst>
                <a:gd name="T0" fmla="*/ 194 w 359"/>
                <a:gd name="T1" fmla="*/ 170 h 370"/>
                <a:gd name="T2" fmla="*/ 261 w 359"/>
                <a:gd name="T3" fmla="*/ 73 h 370"/>
                <a:gd name="T4" fmla="*/ 343 w 359"/>
                <a:gd name="T5" fmla="*/ 26 h 370"/>
                <a:gd name="T6" fmla="*/ 343 w 359"/>
                <a:gd name="T7" fmla="*/ 0 h 370"/>
                <a:gd name="T8" fmla="*/ 284 w 359"/>
                <a:gd name="T9" fmla="*/ 2 h 370"/>
                <a:gd name="T10" fmla="*/ 219 w 359"/>
                <a:gd name="T11" fmla="*/ 0 h 370"/>
                <a:gd name="T12" fmla="*/ 219 w 359"/>
                <a:gd name="T13" fmla="*/ 26 h 370"/>
                <a:gd name="T14" fmla="*/ 239 w 359"/>
                <a:gd name="T15" fmla="*/ 53 h 370"/>
                <a:gd name="T16" fmla="*/ 229 w 359"/>
                <a:gd name="T17" fmla="*/ 83 h 370"/>
                <a:gd name="T18" fmla="*/ 184 w 359"/>
                <a:gd name="T19" fmla="*/ 150 h 370"/>
                <a:gd name="T20" fmla="*/ 129 w 359"/>
                <a:gd name="T21" fmla="*/ 63 h 370"/>
                <a:gd name="T22" fmla="*/ 122 w 359"/>
                <a:gd name="T23" fmla="*/ 49 h 370"/>
                <a:gd name="T24" fmla="*/ 149 w 359"/>
                <a:gd name="T25" fmla="*/ 26 h 370"/>
                <a:gd name="T26" fmla="*/ 149 w 359"/>
                <a:gd name="T27" fmla="*/ 0 h 370"/>
                <a:gd name="T28" fmla="*/ 70 w 359"/>
                <a:gd name="T29" fmla="*/ 2 h 370"/>
                <a:gd name="T30" fmla="*/ 3 w 359"/>
                <a:gd name="T31" fmla="*/ 0 h 370"/>
                <a:gd name="T32" fmla="*/ 3 w 359"/>
                <a:gd name="T33" fmla="*/ 26 h 370"/>
                <a:gd name="T34" fmla="*/ 87 w 359"/>
                <a:gd name="T35" fmla="*/ 81 h 370"/>
                <a:gd name="T36" fmla="*/ 157 w 359"/>
                <a:gd name="T37" fmla="*/ 191 h 370"/>
                <a:gd name="T38" fmla="*/ 90 w 359"/>
                <a:gd name="T39" fmla="*/ 292 h 370"/>
                <a:gd name="T40" fmla="*/ 0 w 359"/>
                <a:gd name="T41" fmla="*/ 345 h 370"/>
                <a:gd name="T42" fmla="*/ 0 w 359"/>
                <a:gd name="T43" fmla="*/ 369 h 370"/>
                <a:gd name="T44" fmla="*/ 60 w 359"/>
                <a:gd name="T45" fmla="*/ 367 h 370"/>
                <a:gd name="T46" fmla="*/ 127 w 359"/>
                <a:gd name="T47" fmla="*/ 369 h 370"/>
                <a:gd name="T48" fmla="*/ 127 w 359"/>
                <a:gd name="T49" fmla="*/ 345 h 370"/>
                <a:gd name="T50" fmla="*/ 107 w 359"/>
                <a:gd name="T51" fmla="*/ 316 h 370"/>
                <a:gd name="T52" fmla="*/ 169 w 359"/>
                <a:gd name="T53" fmla="*/ 209 h 370"/>
                <a:gd name="T54" fmla="*/ 223 w 359"/>
                <a:gd name="T55" fmla="*/ 294 h 370"/>
                <a:gd name="T56" fmla="*/ 238 w 359"/>
                <a:gd name="T57" fmla="*/ 324 h 370"/>
                <a:gd name="T58" fmla="*/ 213 w 359"/>
                <a:gd name="T59" fmla="*/ 345 h 370"/>
                <a:gd name="T60" fmla="*/ 213 w 359"/>
                <a:gd name="T61" fmla="*/ 369 h 370"/>
                <a:gd name="T62" fmla="*/ 289 w 359"/>
                <a:gd name="T63" fmla="*/ 367 h 370"/>
                <a:gd name="T64" fmla="*/ 358 w 359"/>
                <a:gd name="T65" fmla="*/ 369 h 370"/>
                <a:gd name="T66" fmla="*/ 358 w 359"/>
                <a:gd name="T67" fmla="*/ 345 h 370"/>
                <a:gd name="T68" fmla="*/ 289 w 359"/>
                <a:gd name="T69" fmla="*/ 316 h 370"/>
                <a:gd name="T70" fmla="*/ 194 w 359"/>
                <a:gd name="T71" fmla="*/ 1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9" h="370">
                  <a:moveTo>
                    <a:pt x="194" y="170"/>
                  </a:moveTo>
                  <a:cubicBezTo>
                    <a:pt x="218" y="136"/>
                    <a:pt x="243" y="93"/>
                    <a:pt x="261" y="73"/>
                  </a:cubicBezTo>
                  <a:cubicBezTo>
                    <a:pt x="283" y="41"/>
                    <a:pt x="311" y="26"/>
                    <a:pt x="343" y="26"/>
                  </a:cubicBezTo>
                  <a:lnTo>
                    <a:pt x="343" y="0"/>
                  </a:lnTo>
                  <a:cubicBezTo>
                    <a:pt x="325" y="2"/>
                    <a:pt x="305" y="2"/>
                    <a:pt x="284" y="2"/>
                  </a:cubicBezTo>
                  <a:cubicBezTo>
                    <a:pt x="264" y="2"/>
                    <a:pt x="229" y="0"/>
                    <a:pt x="219" y="0"/>
                  </a:cubicBezTo>
                  <a:lnTo>
                    <a:pt x="219" y="26"/>
                  </a:lnTo>
                  <a:cubicBezTo>
                    <a:pt x="233" y="28"/>
                    <a:pt x="239" y="39"/>
                    <a:pt x="239" y="53"/>
                  </a:cubicBezTo>
                  <a:cubicBezTo>
                    <a:pt x="239" y="65"/>
                    <a:pt x="231" y="77"/>
                    <a:pt x="229" y="83"/>
                  </a:cubicBezTo>
                  <a:lnTo>
                    <a:pt x="184" y="150"/>
                  </a:lnTo>
                  <a:lnTo>
                    <a:pt x="129" y="63"/>
                  </a:lnTo>
                  <a:cubicBezTo>
                    <a:pt x="122" y="53"/>
                    <a:pt x="122" y="53"/>
                    <a:pt x="122" y="49"/>
                  </a:cubicBezTo>
                  <a:cubicBezTo>
                    <a:pt x="122" y="34"/>
                    <a:pt x="132" y="26"/>
                    <a:pt x="149" y="26"/>
                  </a:cubicBezTo>
                  <a:lnTo>
                    <a:pt x="149" y="0"/>
                  </a:lnTo>
                  <a:cubicBezTo>
                    <a:pt x="129" y="0"/>
                    <a:pt x="82" y="2"/>
                    <a:pt x="70" y="2"/>
                  </a:cubicBezTo>
                  <a:cubicBezTo>
                    <a:pt x="57" y="2"/>
                    <a:pt x="22" y="2"/>
                    <a:pt x="3" y="0"/>
                  </a:cubicBezTo>
                  <a:lnTo>
                    <a:pt x="3" y="26"/>
                  </a:lnTo>
                  <a:cubicBezTo>
                    <a:pt x="52" y="26"/>
                    <a:pt x="54" y="26"/>
                    <a:pt x="87" y="81"/>
                  </a:cubicBezTo>
                  <a:lnTo>
                    <a:pt x="157" y="191"/>
                  </a:lnTo>
                  <a:lnTo>
                    <a:pt x="90" y="292"/>
                  </a:lnTo>
                  <a:cubicBezTo>
                    <a:pt x="57" y="343"/>
                    <a:pt x="13" y="345"/>
                    <a:pt x="0" y="345"/>
                  </a:cubicBezTo>
                  <a:lnTo>
                    <a:pt x="0" y="369"/>
                  </a:lnTo>
                  <a:cubicBezTo>
                    <a:pt x="18" y="367"/>
                    <a:pt x="40" y="367"/>
                    <a:pt x="60" y="367"/>
                  </a:cubicBezTo>
                  <a:cubicBezTo>
                    <a:pt x="79" y="367"/>
                    <a:pt x="109" y="369"/>
                    <a:pt x="127" y="369"/>
                  </a:cubicBezTo>
                  <a:lnTo>
                    <a:pt x="127" y="345"/>
                  </a:lnTo>
                  <a:cubicBezTo>
                    <a:pt x="110" y="340"/>
                    <a:pt x="107" y="330"/>
                    <a:pt x="107" y="316"/>
                  </a:cubicBezTo>
                  <a:cubicBezTo>
                    <a:pt x="107" y="296"/>
                    <a:pt x="127" y="270"/>
                    <a:pt x="169" y="209"/>
                  </a:cubicBezTo>
                  <a:lnTo>
                    <a:pt x="223" y="294"/>
                  </a:lnTo>
                  <a:cubicBezTo>
                    <a:pt x="229" y="304"/>
                    <a:pt x="238" y="316"/>
                    <a:pt x="238" y="324"/>
                  </a:cubicBezTo>
                  <a:cubicBezTo>
                    <a:pt x="238" y="330"/>
                    <a:pt x="231" y="343"/>
                    <a:pt x="213" y="345"/>
                  </a:cubicBezTo>
                  <a:lnTo>
                    <a:pt x="213" y="369"/>
                  </a:lnTo>
                  <a:cubicBezTo>
                    <a:pt x="234" y="369"/>
                    <a:pt x="273" y="367"/>
                    <a:pt x="289" y="367"/>
                  </a:cubicBezTo>
                  <a:cubicBezTo>
                    <a:pt x="310" y="367"/>
                    <a:pt x="335" y="367"/>
                    <a:pt x="358" y="369"/>
                  </a:cubicBezTo>
                  <a:lnTo>
                    <a:pt x="358" y="345"/>
                  </a:lnTo>
                  <a:cubicBezTo>
                    <a:pt x="320" y="345"/>
                    <a:pt x="308" y="343"/>
                    <a:pt x="289" y="316"/>
                  </a:cubicBezTo>
                  <a:lnTo>
                    <a:pt x="194" y="1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47DD9A13-A30D-4FBA-98C5-2345BE4C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3140"/>
              <a:ext cx="57" cy="193"/>
            </a:xfrm>
            <a:custGeom>
              <a:avLst/>
              <a:gdLst>
                <a:gd name="T0" fmla="*/ 149 w 254"/>
                <a:gd name="T1" fmla="*/ 113 h 856"/>
                <a:gd name="T2" fmla="*/ 244 w 254"/>
                <a:gd name="T3" fmla="*/ 20 h 856"/>
                <a:gd name="T4" fmla="*/ 253 w 254"/>
                <a:gd name="T5" fmla="*/ 10 h 856"/>
                <a:gd name="T6" fmla="*/ 239 w 254"/>
                <a:gd name="T7" fmla="*/ 0 h 856"/>
                <a:gd name="T8" fmla="*/ 102 w 254"/>
                <a:gd name="T9" fmla="*/ 107 h 856"/>
                <a:gd name="T10" fmla="*/ 102 w 254"/>
                <a:gd name="T11" fmla="*/ 302 h 856"/>
                <a:gd name="T12" fmla="*/ 74 w 254"/>
                <a:gd name="T13" fmla="*/ 391 h 856"/>
                <a:gd name="T14" fmla="*/ 7 w 254"/>
                <a:gd name="T15" fmla="*/ 418 h 856"/>
                <a:gd name="T16" fmla="*/ 0 w 254"/>
                <a:gd name="T17" fmla="*/ 428 h 856"/>
                <a:gd name="T18" fmla="*/ 12 w 254"/>
                <a:gd name="T19" fmla="*/ 438 h 856"/>
                <a:gd name="T20" fmla="*/ 100 w 254"/>
                <a:gd name="T21" fmla="*/ 513 h 856"/>
                <a:gd name="T22" fmla="*/ 102 w 254"/>
                <a:gd name="T23" fmla="*/ 557 h 856"/>
                <a:gd name="T24" fmla="*/ 102 w 254"/>
                <a:gd name="T25" fmla="*/ 728 h 856"/>
                <a:gd name="T26" fmla="*/ 137 w 254"/>
                <a:gd name="T27" fmla="*/ 823 h 856"/>
                <a:gd name="T28" fmla="*/ 239 w 254"/>
                <a:gd name="T29" fmla="*/ 855 h 856"/>
                <a:gd name="T30" fmla="*/ 253 w 254"/>
                <a:gd name="T31" fmla="*/ 847 h 856"/>
                <a:gd name="T32" fmla="*/ 241 w 254"/>
                <a:gd name="T33" fmla="*/ 839 h 856"/>
                <a:gd name="T34" fmla="*/ 152 w 254"/>
                <a:gd name="T35" fmla="*/ 764 h 856"/>
                <a:gd name="T36" fmla="*/ 149 w 254"/>
                <a:gd name="T37" fmla="*/ 726 h 856"/>
                <a:gd name="T38" fmla="*/ 149 w 254"/>
                <a:gd name="T39" fmla="*/ 543 h 856"/>
                <a:gd name="T40" fmla="*/ 122 w 254"/>
                <a:gd name="T41" fmla="*/ 462 h 856"/>
                <a:gd name="T42" fmla="*/ 67 w 254"/>
                <a:gd name="T43" fmla="*/ 428 h 856"/>
                <a:gd name="T44" fmla="*/ 149 w 254"/>
                <a:gd name="T45" fmla="*/ 318 h 856"/>
                <a:gd name="T46" fmla="*/ 149 w 254"/>
                <a:gd name="T47" fmla="*/ 11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4" h="856">
                  <a:moveTo>
                    <a:pt x="149" y="113"/>
                  </a:moveTo>
                  <a:cubicBezTo>
                    <a:pt x="149" y="81"/>
                    <a:pt x="169" y="24"/>
                    <a:pt x="244" y="20"/>
                  </a:cubicBezTo>
                  <a:cubicBezTo>
                    <a:pt x="249" y="16"/>
                    <a:pt x="253" y="14"/>
                    <a:pt x="253" y="10"/>
                  </a:cubicBezTo>
                  <a:cubicBezTo>
                    <a:pt x="253" y="0"/>
                    <a:pt x="244" y="0"/>
                    <a:pt x="239" y="0"/>
                  </a:cubicBezTo>
                  <a:cubicBezTo>
                    <a:pt x="167" y="0"/>
                    <a:pt x="102" y="45"/>
                    <a:pt x="102" y="107"/>
                  </a:cubicBezTo>
                  <a:lnTo>
                    <a:pt x="102" y="302"/>
                  </a:lnTo>
                  <a:cubicBezTo>
                    <a:pt x="102" y="336"/>
                    <a:pt x="102" y="365"/>
                    <a:pt x="74" y="391"/>
                  </a:cubicBezTo>
                  <a:cubicBezTo>
                    <a:pt x="50" y="415"/>
                    <a:pt x="22" y="418"/>
                    <a:pt x="7" y="418"/>
                  </a:cubicBezTo>
                  <a:cubicBezTo>
                    <a:pt x="3" y="422"/>
                    <a:pt x="0" y="424"/>
                    <a:pt x="0" y="428"/>
                  </a:cubicBezTo>
                  <a:cubicBezTo>
                    <a:pt x="0" y="438"/>
                    <a:pt x="3" y="438"/>
                    <a:pt x="12" y="438"/>
                  </a:cubicBezTo>
                  <a:cubicBezTo>
                    <a:pt x="59" y="442"/>
                    <a:pt x="92" y="472"/>
                    <a:pt x="100" y="513"/>
                  </a:cubicBezTo>
                  <a:cubicBezTo>
                    <a:pt x="102" y="523"/>
                    <a:pt x="102" y="525"/>
                    <a:pt x="102" y="557"/>
                  </a:cubicBezTo>
                  <a:lnTo>
                    <a:pt x="102" y="728"/>
                  </a:lnTo>
                  <a:cubicBezTo>
                    <a:pt x="102" y="762"/>
                    <a:pt x="102" y="790"/>
                    <a:pt x="137" y="823"/>
                  </a:cubicBezTo>
                  <a:cubicBezTo>
                    <a:pt x="164" y="847"/>
                    <a:pt x="211" y="855"/>
                    <a:pt x="239" y="855"/>
                  </a:cubicBezTo>
                  <a:cubicBezTo>
                    <a:pt x="244" y="855"/>
                    <a:pt x="253" y="855"/>
                    <a:pt x="253" y="847"/>
                  </a:cubicBezTo>
                  <a:cubicBezTo>
                    <a:pt x="253" y="839"/>
                    <a:pt x="248" y="839"/>
                    <a:pt x="241" y="839"/>
                  </a:cubicBezTo>
                  <a:cubicBezTo>
                    <a:pt x="197" y="835"/>
                    <a:pt x="161" y="807"/>
                    <a:pt x="152" y="764"/>
                  </a:cubicBezTo>
                  <a:cubicBezTo>
                    <a:pt x="149" y="756"/>
                    <a:pt x="149" y="754"/>
                    <a:pt x="149" y="726"/>
                  </a:cubicBezTo>
                  <a:lnTo>
                    <a:pt x="149" y="543"/>
                  </a:lnTo>
                  <a:cubicBezTo>
                    <a:pt x="149" y="503"/>
                    <a:pt x="144" y="488"/>
                    <a:pt x="122" y="462"/>
                  </a:cubicBezTo>
                  <a:cubicBezTo>
                    <a:pt x="107" y="442"/>
                    <a:pt x="84" y="436"/>
                    <a:pt x="67" y="428"/>
                  </a:cubicBezTo>
                  <a:cubicBezTo>
                    <a:pt x="124" y="409"/>
                    <a:pt x="149" y="369"/>
                    <a:pt x="149" y="318"/>
                  </a:cubicBezTo>
                  <a:lnTo>
                    <a:pt x="149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9EE267E6-F74D-4DA5-9259-BDD9F590B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" y="3155"/>
              <a:ext cx="67" cy="133"/>
            </a:xfrm>
            <a:custGeom>
              <a:avLst/>
              <a:gdLst>
                <a:gd name="T0" fmla="*/ 300 w 301"/>
                <a:gd name="T1" fmla="*/ 296 h 593"/>
                <a:gd name="T2" fmla="*/ 269 w 301"/>
                <a:gd name="T3" fmla="*/ 95 h 593"/>
                <a:gd name="T4" fmla="*/ 149 w 301"/>
                <a:gd name="T5" fmla="*/ 0 h 593"/>
                <a:gd name="T6" fmla="*/ 27 w 301"/>
                <a:gd name="T7" fmla="*/ 101 h 593"/>
                <a:gd name="T8" fmla="*/ 0 w 301"/>
                <a:gd name="T9" fmla="*/ 296 h 593"/>
                <a:gd name="T10" fmla="*/ 32 w 301"/>
                <a:gd name="T11" fmla="*/ 503 h 593"/>
                <a:gd name="T12" fmla="*/ 149 w 301"/>
                <a:gd name="T13" fmla="*/ 592 h 593"/>
                <a:gd name="T14" fmla="*/ 273 w 301"/>
                <a:gd name="T15" fmla="*/ 490 h 593"/>
                <a:gd name="T16" fmla="*/ 300 w 301"/>
                <a:gd name="T17" fmla="*/ 296 h 593"/>
                <a:gd name="T18" fmla="*/ 149 w 301"/>
                <a:gd name="T19" fmla="*/ 572 h 593"/>
                <a:gd name="T20" fmla="*/ 69 w 301"/>
                <a:gd name="T21" fmla="*/ 466 h 593"/>
                <a:gd name="T22" fmla="*/ 60 w 301"/>
                <a:gd name="T23" fmla="*/ 288 h 593"/>
                <a:gd name="T24" fmla="*/ 64 w 301"/>
                <a:gd name="T25" fmla="*/ 130 h 593"/>
                <a:gd name="T26" fmla="*/ 149 w 301"/>
                <a:gd name="T27" fmla="*/ 20 h 593"/>
                <a:gd name="T28" fmla="*/ 233 w 301"/>
                <a:gd name="T29" fmla="*/ 120 h 593"/>
                <a:gd name="T30" fmla="*/ 239 w 301"/>
                <a:gd name="T31" fmla="*/ 288 h 593"/>
                <a:gd name="T32" fmla="*/ 231 w 301"/>
                <a:gd name="T33" fmla="*/ 462 h 593"/>
                <a:gd name="T34" fmla="*/ 149 w 301"/>
                <a:gd name="T35" fmla="*/ 57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1" h="593">
                  <a:moveTo>
                    <a:pt x="300" y="296"/>
                  </a:moveTo>
                  <a:cubicBezTo>
                    <a:pt x="300" y="229"/>
                    <a:pt x="294" y="160"/>
                    <a:pt x="269" y="95"/>
                  </a:cubicBezTo>
                  <a:cubicBezTo>
                    <a:pt x="238" y="14"/>
                    <a:pt x="181" y="0"/>
                    <a:pt x="149" y="0"/>
                  </a:cubicBezTo>
                  <a:cubicBezTo>
                    <a:pt x="109" y="0"/>
                    <a:pt x="54" y="22"/>
                    <a:pt x="27" y="101"/>
                  </a:cubicBezTo>
                  <a:cubicBezTo>
                    <a:pt x="3" y="160"/>
                    <a:pt x="0" y="229"/>
                    <a:pt x="0" y="296"/>
                  </a:cubicBezTo>
                  <a:cubicBezTo>
                    <a:pt x="0" y="363"/>
                    <a:pt x="3" y="438"/>
                    <a:pt x="32" y="503"/>
                  </a:cubicBezTo>
                  <a:cubicBezTo>
                    <a:pt x="62" y="572"/>
                    <a:pt x="114" y="592"/>
                    <a:pt x="149" y="592"/>
                  </a:cubicBezTo>
                  <a:cubicBezTo>
                    <a:pt x="189" y="592"/>
                    <a:pt x="241" y="572"/>
                    <a:pt x="273" y="490"/>
                  </a:cubicBezTo>
                  <a:cubicBezTo>
                    <a:pt x="294" y="434"/>
                    <a:pt x="300" y="365"/>
                    <a:pt x="300" y="296"/>
                  </a:cubicBezTo>
                  <a:close/>
                  <a:moveTo>
                    <a:pt x="149" y="572"/>
                  </a:moveTo>
                  <a:cubicBezTo>
                    <a:pt x="122" y="572"/>
                    <a:pt x="79" y="551"/>
                    <a:pt x="69" y="466"/>
                  </a:cubicBezTo>
                  <a:cubicBezTo>
                    <a:pt x="60" y="415"/>
                    <a:pt x="60" y="336"/>
                    <a:pt x="60" y="288"/>
                  </a:cubicBezTo>
                  <a:cubicBezTo>
                    <a:pt x="60" y="231"/>
                    <a:pt x="60" y="174"/>
                    <a:pt x="64" y="130"/>
                  </a:cubicBezTo>
                  <a:cubicBezTo>
                    <a:pt x="79" y="26"/>
                    <a:pt x="132" y="20"/>
                    <a:pt x="149" y="20"/>
                  </a:cubicBezTo>
                  <a:cubicBezTo>
                    <a:pt x="172" y="20"/>
                    <a:pt x="221" y="34"/>
                    <a:pt x="233" y="120"/>
                  </a:cubicBezTo>
                  <a:cubicBezTo>
                    <a:pt x="239" y="168"/>
                    <a:pt x="239" y="231"/>
                    <a:pt x="239" y="288"/>
                  </a:cubicBezTo>
                  <a:cubicBezTo>
                    <a:pt x="239" y="351"/>
                    <a:pt x="239" y="409"/>
                    <a:pt x="231" y="462"/>
                  </a:cubicBezTo>
                  <a:cubicBezTo>
                    <a:pt x="221" y="545"/>
                    <a:pt x="181" y="572"/>
                    <a:pt x="149" y="5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BA925033-F2AE-4286-8173-5FC481561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3264"/>
              <a:ext cx="18" cy="58"/>
            </a:xfrm>
            <a:custGeom>
              <a:avLst/>
              <a:gdLst>
                <a:gd name="T0" fmla="*/ 84 w 85"/>
                <a:gd name="T1" fmla="*/ 89 h 258"/>
                <a:gd name="T2" fmla="*/ 38 w 85"/>
                <a:gd name="T3" fmla="*/ 0 h 258"/>
                <a:gd name="T4" fmla="*/ 0 w 85"/>
                <a:gd name="T5" fmla="*/ 45 h 258"/>
                <a:gd name="T6" fmla="*/ 38 w 85"/>
                <a:gd name="T7" fmla="*/ 93 h 258"/>
                <a:gd name="T8" fmla="*/ 62 w 85"/>
                <a:gd name="T9" fmla="*/ 81 h 258"/>
                <a:gd name="T10" fmla="*/ 69 w 85"/>
                <a:gd name="T11" fmla="*/ 77 h 258"/>
                <a:gd name="T12" fmla="*/ 69 w 85"/>
                <a:gd name="T13" fmla="*/ 89 h 258"/>
                <a:gd name="T14" fmla="*/ 20 w 85"/>
                <a:gd name="T15" fmla="*/ 233 h 258"/>
                <a:gd name="T16" fmla="*/ 12 w 85"/>
                <a:gd name="T17" fmla="*/ 247 h 258"/>
                <a:gd name="T18" fmla="*/ 20 w 85"/>
                <a:gd name="T19" fmla="*/ 257 h 258"/>
                <a:gd name="T20" fmla="*/ 84 w 85"/>
                <a:gd name="T21" fmla="*/ 8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58">
                  <a:moveTo>
                    <a:pt x="84" y="89"/>
                  </a:moveTo>
                  <a:cubicBezTo>
                    <a:pt x="84" y="34"/>
                    <a:pt x="67" y="0"/>
                    <a:pt x="38" y="0"/>
                  </a:cubicBezTo>
                  <a:cubicBezTo>
                    <a:pt x="13" y="0"/>
                    <a:pt x="0" y="22"/>
                    <a:pt x="0" y="45"/>
                  </a:cubicBezTo>
                  <a:cubicBezTo>
                    <a:pt x="0" y="69"/>
                    <a:pt x="13" y="93"/>
                    <a:pt x="38" y="93"/>
                  </a:cubicBezTo>
                  <a:cubicBezTo>
                    <a:pt x="47" y="93"/>
                    <a:pt x="57" y="87"/>
                    <a:pt x="62" y="81"/>
                  </a:cubicBezTo>
                  <a:cubicBezTo>
                    <a:pt x="67" y="77"/>
                    <a:pt x="67" y="77"/>
                    <a:pt x="69" y="77"/>
                  </a:cubicBezTo>
                  <a:lnTo>
                    <a:pt x="69" y="89"/>
                  </a:lnTo>
                  <a:cubicBezTo>
                    <a:pt x="69" y="154"/>
                    <a:pt x="44" y="207"/>
                    <a:pt x="20" y="233"/>
                  </a:cubicBezTo>
                  <a:cubicBezTo>
                    <a:pt x="12" y="243"/>
                    <a:pt x="12" y="245"/>
                    <a:pt x="12" y="247"/>
                  </a:cubicBezTo>
                  <a:cubicBezTo>
                    <a:pt x="12" y="255"/>
                    <a:pt x="13" y="257"/>
                    <a:pt x="20" y="257"/>
                  </a:cubicBezTo>
                  <a:cubicBezTo>
                    <a:pt x="28" y="257"/>
                    <a:pt x="84" y="191"/>
                    <a:pt x="84" y="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3509D267-9A60-40FA-8C1F-961F13E8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3155"/>
              <a:ext cx="52" cy="129"/>
            </a:xfrm>
            <a:custGeom>
              <a:avLst/>
              <a:gdLst>
                <a:gd name="T0" fmla="*/ 147 w 235"/>
                <a:gd name="T1" fmla="*/ 22 h 573"/>
                <a:gd name="T2" fmla="*/ 129 w 235"/>
                <a:gd name="T3" fmla="*/ 0 h 573"/>
                <a:gd name="T4" fmla="*/ 0 w 235"/>
                <a:gd name="T5" fmla="*/ 53 h 573"/>
                <a:gd name="T6" fmla="*/ 0 w 235"/>
                <a:gd name="T7" fmla="*/ 83 h 573"/>
                <a:gd name="T8" fmla="*/ 92 w 235"/>
                <a:gd name="T9" fmla="*/ 59 h 573"/>
                <a:gd name="T10" fmla="*/ 92 w 235"/>
                <a:gd name="T11" fmla="*/ 503 h 573"/>
                <a:gd name="T12" fmla="*/ 28 w 235"/>
                <a:gd name="T13" fmla="*/ 545 h 573"/>
                <a:gd name="T14" fmla="*/ 3 w 235"/>
                <a:gd name="T15" fmla="*/ 545 h 573"/>
                <a:gd name="T16" fmla="*/ 3 w 235"/>
                <a:gd name="T17" fmla="*/ 572 h 573"/>
                <a:gd name="T18" fmla="*/ 119 w 235"/>
                <a:gd name="T19" fmla="*/ 570 h 573"/>
                <a:gd name="T20" fmla="*/ 234 w 235"/>
                <a:gd name="T21" fmla="*/ 572 h 573"/>
                <a:gd name="T22" fmla="*/ 234 w 235"/>
                <a:gd name="T23" fmla="*/ 545 h 573"/>
                <a:gd name="T24" fmla="*/ 213 w 235"/>
                <a:gd name="T25" fmla="*/ 545 h 573"/>
                <a:gd name="T26" fmla="*/ 147 w 235"/>
                <a:gd name="T27" fmla="*/ 503 h 573"/>
                <a:gd name="T28" fmla="*/ 147 w 235"/>
                <a:gd name="T29" fmla="*/ 2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5" h="573">
                  <a:moveTo>
                    <a:pt x="147" y="22"/>
                  </a:moveTo>
                  <a:cubicBezTo>
                    <a:pt x="147" y="2"/>
                    <a:pt x="147" y="0"/>
                    <a:pt x="129" y="0"/>
                  </a:cubicBezTo>
                  <a:cubicBezTo>
                    <a:pt x="84" y="53"/>
                    <a:pt x="22" y="53"/>
                    <a:pt x="0" y="53"/>
                  </a:cubicBezTo>
                  <a:lnTo>
                    <a:pt x="0" y="83"/>
                  </a:lnTo>
                  <a:cubicBezTo>
                    <a:pt x="13" y="83"/>
                    <a:pt x="57" y="83"/>
                    <a:pt x="92" y="59"/>
                  </a:cubicBezTo>
                  <a:lnTo>
                    <a:pt x="92" y="503"/>
                  </a:lnTo>
                  <a:cubicBezTo>
                    <a:pt x="92" y="535"/>
                    <a:pt x="92" y="545"/>
                    <a:pt x="28" y="545"/>
                  </a:cubicBezTo>
                  <a:lnTo>
                    <a:pt x="3" y="545"/>
                  </a:lnTo>
                  <a:lnTo>
                    <a:pt x="3" y="572"/>
                  </a:lnTo>
                  <a:cubicBezTo>
                    <a:pt x="28" y="570"/>
                    <a:pt x="92" y="570"/>
                    <a:pt x="119" y="570"/>
                  </a:cubicBezTo>
                  <a:cubicBezTo>
                    <a:pt x="149" y="570"/>
                    <a:pt x="209" y="570"/>
                    <a:pt x="234" y="572"/>
                  </a:cubicBezTo>
                  <a:lnTo>
                    <a:pt x="234" y="545"/>
                  </a:lnTo>
                  <a:lnTo>
                    <a:pt x="213" y="545"/>
                  </a:lnTo>
                  <a:cubicBezTo>
                    <a:pt x="149" y="545"/>
                    <a:pt x="147" y="535"/>
                    <a:pt x="147" y="503"/>
                  </a:cubicBezTo>
                  <a:lnTo>
                    <a:pt x="14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33090A75-E833-411B-8F89-CE8D2198F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9" y="3232"/>
              <a:ext cx="97" cy="7"/>
            </a:xfrm>
            <a:custGeom>
              <a:avLst/>
              <a:gdLst>
                <a:gd name="T0" fmla="*/ 408 w 433"/>
                <a:gd name="T1" fmla="*/ 36 h 37"/>
                <a:gd name="T2" fmla="*/ 432 w 433"/>
                <a:gd name="T3" fmla="*/ 16 h 37"/>
                <a:gd name="T4" fmla="*/ 408 w 433"/>
                <a:gd name="T5" fmla="*/ 0 h 37"/>
                <a:gd name="T6" fmla="*/ 23 w 433"/>
                <a:gd name="T7" fmla="*/ 0 h 37"/>
                <a:gd name="T8" fmla="*/ 0 w 433"/>
                <a:gd name="T9" fmla="*/ 16 h 37"/>
                <a:gd name="T10" fmla="*/ 23 w 433"/>
                <a:gd name="T11" fmla="*/ 36 h 37"/>
                <a:gd name="T12" fmla="*/ 408 w 433"/>
                <a:gd name="T13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37">
                  <a:moveTo>
                    <a:pt x="408" y="36"/>
                  </a:moveTo>
                  <a:cubicBezTo>
                    <a:pt x="420" y="36"/>
                    <a:pt x="432" y="36"/>
                    <a:pt x="432" y="16"/>
                  </a:cubicBezTo>
                  <a:cubicBezTo>
                    <a:pt x="432" y="0"/>
                    <a:pt x="420" y="0"/>
                    <a:pt x="408" y="0"/>
                  </a:cubicBezTo>
                  <a:lnTo>
                    <a:pt x="23" y="0"/>
                  </a:lnTo>
                  <a:cubicBezTo>
                    <a:pt x="12" y="0"/>
                    <a:pt x="0" y="0"/>
                    <a:pt x="0" y="16"/>
                  </a:cubicBezTo>
                  <a:cubicBezTo>
                    <a:pt x="0" y="36"/>
                    <a:pt x="12" y="36"/>
                    <a:pt x="23" y="36"/>
                  </a:cubicBezTo>
                  <a:lnTo>
                    <a:pt x="408" y="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BE14CE6B-70DD-4AC5-A456-847A3FE58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9" y="3199"/>
              <a:ext cx="74" cy="125"/>
            </a:xfrm>
            <a:custGeom>
              <a:avLst/>
              <a:gdLst>
                <a:gd name="T0" fmla="*/ 325 w 329"/>
                <a:gd name="T1" fmla="*/ 53 h 556"/>
                <a:gd name="T2" fmla="*/ 328 w 329"/>
                <a:gd name="T3" fmla="*/ 34 h 556"/>
                <a:gd name="T4" fmla="*/ 308 w 329"/>
                <a:gd name="T5" fmla="*/ 10 h 556"/>
                <a:gd name="T6" fmla="*/ 281 w 329"/>
                <a:gd name="T7" fmla="*/ 26 h 556"/>
                <a:gd name="T8" fmla="*/ 271 w 329"/>
                <a:gd name="T9" fmla="*/ 73 h 556"/>
                <a:gd name="T10" fmla="*/ 258 w 329"/>
                <a:gd name="T11" fmla="*/ 142 h 556"/>
                <a:gd name="T12" fmla="*/ 224 w 329"/>
                <a:gd name="T13" fmla="*/ 296 h 556"/>
                <a:gd name="T14" fmla="*/ 144 w 329"/>
                <a:gd name="T15" fmla="*/ 369 h 556"/>
                <a:gd name="T16" fmla="*/ 100 w 329"/>
                <a:gd name="T17" fmla="*/ 300 h 556"/>
                <a:gd name="T18" fmla="*/ 139 w 329"/>
                <a:gd name="T19" fmla="*/ 132 h 556"/>
                <a:gd name="T20" fmla="*/ 151 w 329"/>
                <a:gd name="T21" fmla="*/ 71 h 556"/>
                <a:gd name="T22" fmla="*/ 92 w 329"/>
                <a:gd name="T23" fmla="*/ 0 h 556"/>
                <a:gd name="T24" fmla="*/ 0 w 329"/>
                <a:gd name="T25" fmla="*/ 132 h 556"/>
                <a:gd name="T26" fmla="*/ 8 w 329"/>
                <a:gd name="T27" fmla="*/ 142 h 556"/>
                <a:gd name="T28" fmla="*/ 20 w 329"/>
                <a:gd name="T29" fmla="*/ 124 h 556"/>
                <a:gd name="T30" fmla="*/ 92 w 329"/>
                <a:gd name="T31" fmla="*/ 20 h 556"/>
                <a:gd name="T32" fmla="*/ 109 w 329"/>
                <a:gd name="T33" fmla="*/ 47 h 556"/>
                <a:gd name="T34" fmla="*/ 97 w 329"/>
                <a:gd name="T35" fmla="*/ 107 h 556"/>
                <a:gd name="T36" fmla="*/ 57 w 329"/>
                <a:gd name="T37" fmla="*/ 288 h 556"/>
                <a:gd name="T38" fmla="*/ 142 w 329"/>
                <a:gd name="T39" fmla="*/ 389 h 556"/>
                <a:gd name="T40" fmla="*/ 213 w 329"/>
                <a:gd name="T41" fmla="*/ 351 h 556"/>
                <a:gd name="T42" fmla="*/ 169 w 329"/>
                <a:gd name="T43" fmla="*/ 482 h 556"/>
                <a:gd name="T44" fmla="*/ 90 w 329"/>
                <a:gd name="T45" fmla="*/ 537 h 556"/>
                <a:gd name="T46" fmla="*/ 37 w 329"/>
                <a:gd name="T47" fmla="*/ 501 h 556"/>
                <a:gd name="T48" fmla="*/ 69 w 329"/>
                <a:gd name="T49" fmla="*/ 490 h 556"/>
                <a:gd name="T50" fmla="*/ 80 w 329"/>
                <a:gd name="T51" fmla="*/ 454 h 556"/>
                <a:gd name="T52" fmla="*/ 54 w 329"/>
                <a:gd name="T53" fmla="*/ 424 h 556"/>
                <a:gd name="T54" fmla="*/ 13 w 329"/>
                <a:gd name="T55" fmla="*/ 482 h 556"/>
                <a:gd name="T56" fmla="*/ 90 w 329"/>
                <a:gd name="T57" fmla="*/ 555 h 556"/>
                <a:gd name="T58" fmla="*/ 254 w 329"/>
                <a:gd name="T59" fmla="*/ 379 h 556"/>
                <a:gd name="T60" fmla="*/ 325 w 329"/>
                <a:gd name="T61" fmla="*/ 5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9" h="556">
                  <a:moveTo>
                    <a:pt x="325" y="53"/>
                  </a:moveTo>
                  <a:cubicBezTo>
                    <a:pt x="328" y="41"/>
                    <a:pt x="328" y="39"/>
                    <a:pt x="328" y="34"/>
                  </a:cubicBezTo>
                  <a:cubicBezTo>
                    <a:pt x="328" y="16"/>
                    <a:pt x="318" y="10"/>
                    <a:pt x="308" y="10"/>
                  </a:cubicBezTo>
                  <a:cubicBezTo>
                    <a:pt x="300" y="10"/>
                    <a:pt x="288" y="14"/>
                    <a:pt x="281" y="26"/>
                  </a:cubicBezTo>
                  <a:cubicBezTo>
                    <a:pt x="279" y="32"/>
                    <a:pt x="274" y="59"/>
                    <a:pt x="271" y="73"/>
                  </a:cubicBezTo>
                  <a:cubicBezTo>
                    <a:pt x="268" y="95"/>
                    <a:pt x="261" y="120"/>
                    <a:pt x="258" y="142"/>
                  </a:cubicBezTo>
                  <a:lnTo>
                    <a:pt x="224" y="296"/>
                  </a:lnTo>
                  <a:cubicBezTo>
                    <a:pt x="223" y="308"/>
                    <a:pt x="192" y="369"/>
                    <a:pt x="144" y="369"/>
                  </a:cubicBezTo>
                  <a:cubicBezTo>
                    <a:pt x="109" y="369"/>
                    <a:pt x="100" y="332"/>
                    <a:pt x="100" y="300"/>
                  </a:cubicBezTo>
                  <a:cubicBezTo>
                    <a:pt x="100" y="259"/>
                    <a:pt x="114" y="209"/>
                    <a:pt x="139" y="132"/>
                  </a:cubicBezTo>
                  <a:cubicBezTo>
                    <a:pt x="149" y="97"/>
                    <a:pt x="151" y="87"/>
                    <a:pt x="151" y="71"/>
                  </a:cubicBezTo>
                  <a:cubicBezTo>
                    <a:pt x="151" y="32"/>
                    <a:pt x="129" y="0"/>
                    <a:pt x="92" y="0"/>
                  </a:cubicBezTo>
                  <a:cubicBezTo>
                    <a:pt x="27" y="0"/>
                    <a:pt x="0" y="124"/>
                    <a:pt x="0" y="132"/>
                  </a:cubicBezTo>
                  <a:cubicBezTo>
                    <a:pt x="0" y="142"/>
                    <a:pt x="7" y="142"/>
                    <a:pt x="8" y="142"/>
                  </a:cubicBezTo>
                  <a:cubicBezTo>
                    <a:pt x="17" y="142"/>
                    <a:pt x="17" y="138"/>
                    <a:pt x="20" y="124"/>
                  </a:cubicBezTo>
                  <a:cubicBezTo>
                    <a:pt x="38" y="45"/>
                    <a:pt x="69" y="20"/>
                    <a:pt x="92" y="20"/>
                  </a:cubicBezTo>
                  <a:cubicBezTo>
                    <a:pt x="97" y="20"/>
                    <a:pt x="109" y="20"/>
                    <a:pt x="109" y="47"/>
                  </a:cubicBezTo>
                  <a:cubicBezTo>
                    <a:pt x="109" y="69"/>
                    <a:pt x="102" y="89"/>
                    <a:pt x="97" y="107"/>
                  </a:cubicBezTo>
                  <a:cubicBezTo>
                    <a:pt x="69" y="197"/>
                    <a:pt x="57" y="247"/>
                    <a:pt x="57" y="288"/>
                  </a:cubicBezTo>
                  <a:cubicBezTo>
                    <a:pt x="57" y="363"/>
                    <a:pt x="100" y="389"/>
                    <a:pt x="142" y="389"/>
                  </a:cubicBezTo>
                  <a:cubicBezTo>
                    <a:pt x="171" y="389"/>
                    <a:pt x="194" y="375"/>
                    <a:pt x="213" y="351"/>
                  </a:cubicBezTo>
                  <a:cubicBezTo>
                    <a:pt x="204" y="393"/>
                    <a:pt x="197" y="436"/>
                    <a:pt x="169" y="482"/>
                  </a:cubicBezTo>
                  <a:cubicBezTo>
                    <a:pt x="149" y="513"/>
                    <a:pt x="122" y="537"/>
                    <a:pt x="90" y="537"/>
                  </a:cubicBezTo>
                  <a:cubicBezTo>
                    <a:pt x="80" y="537"/>
                    <a:pt x="49" y="533"/>
                    <a:pt x="37" y="501"/>
                  </a:cubicBezTo>
                  <a:cubicBezTo>
                    <a:pt x="49" y="501"/>
                    <a:pt x="57" y="501"/>
                    <a:pt x="69" y="490"/>
                  </a:cubicBezTo>
                  <a:cubicBezTo>
                    <a:pt x="74" y="482"/>
                    <a:pt x="80" y="472"/>
                    <a:pt x="80" y="454"/>
                  </a:cubicBezTo>
                  <a:cubicBezTo>
                    <a:pt x="80" y="428"/>
                    <a:pt x="60" y="424"/>
                    <a:pt x="54" y="424"/>
                  </a:cubicBezTo>
                  <a:cubicBezTo>
                    <a:pt x="38" y="424"/>
                    <a:pt x="13" y="438"/>
                    <a:pt x="13" y="482"/>
                  </a:cubicBezTo>
                  <a:cubicBezTo>
                    <a:pt x="13" y="523"/>
                    <a:pt x="47" y="555"/>
                    <a:pt x="90" y="555"/>
                  </a:cubicBezTo>
                  <a:cubicBezTo>
                    <a:pt x="164" y="555"/>
                    <a:pt x="238" y="476"/>
                    <a:pt x="254" y="379"/>
                  </a:cubicBezTo>
                  <a:lnTo>
                    <a:pt x="325" y="5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9EAA854C-87B9-4FE0-98F1-0CCCDAC8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" y="3197"/>
              <a:ext cx="122" cy="89"/>
            </a:xfrm>
            <a:custGeom>
              <a:avLst/>
              <a:gdLst>
                <a:gd name="T0" fmla="*/ 371 w 543"/>
                <a:gd name="T1" fmla="*/ 83 h 398"/>
                <a:gd name="T2" fmla="*/ 378 w 543"/>
                <a:gd name="T3" fmla="*/ 45 h 398"/>
                <a:gd name="T4" fmla="*/ 345 w 543"/>
                <a:gd name="T5" fmla="*/ 8 h 398"/>
                <a:gd name="T6" fmla="*/ 298 w 543"/>
                <a:gd name="T7" fmla="*/ 53 h 398"/>
                <a:gd name="T8" fmla="*/ 261 w 543"/>
                <a:gd name="T9" fmla="*/ 229 h 398"/>
                <a:gd name="T10" fmla="*/ 254 w 543"/>
                <a:gd name="T11" fmla="*/ 280 h 398"/>
                <a:gd name="T12" fmla="*/ 259 w 543"/>
                <a:gd name="T13" fmla="*/ 306 h 398"/>
                <a:gd name="T14" fmla="*/ 197 w 543"/>
                <a:gd name="T15" fmla="*/ 365 h 398"/>
                <a:gd name="T16" fmla="*/ 141 w 543"/>
                <a:gd name="T17" fmla="*/ 294 h 398"/>
                <a:gd name="T18" fmla="*/ 179 w 543"/>
                <a:gd name="T19" fmla="*/ 132 h 398"/>
                <a:gd name="T20" fmla="*/ 191 w 543"/>
                <a:gd name="T21" fmla="*/ 77 h 398"/>
                <a:gd name="T22" fmla="*/ 110 w 543"/>
                <a:gd name="T23" fmla="*/ 0 h 398"/>
                <a:gd name="T24" fmla="*/ 0 w 543"/>
                <a:gd name="T25" fmla="*/ 134 h 398"/>
                <a:gd name="T26" fmla="*/ 18 w 543"/>
                <a:gd name="T27" fmla="*/ 146 h 398"/>
                <a:gd name="T28" fmla="*/ 33 w 543"/>
                <a:gd name="T29" fmla="*/ 136 h 398"/>
                <a:gd name="T30" fmla="*/ 107 w 543"/>
                <a:gd name="T31" fmla="*/ 32 h 398"/>
                <a:gd name="T32" fmla="*/ 119 w 543"/>
                <a:gd name="T33" fmla="*/ 51 h 398"/>
                <a:gd name="T34" fmla="*/ 102 w 543"/>
                <a:gd name="T35" fmla="*/ 118 h 398"/>
                <a:gd name="T36" fmla="*/ 64 w 543"/>
                <a:gd name="T37" fmla="*/ 278 h 398"/>
                <a:gd name="T38" fmla="*/ 192 w 543"/>
                <a:gd name="T39" fmla="*/ 397 h 398"/>
                <a:gd name="T40" fmla="*/ 273 w 543"/>
                <a:gd name="T41" fmla="*/ 349 h 398"/>
                <a:gd name="T42" fmla="*/ 380 w 543"/>
                <a:gd name="T43" fmla="*/ 397 h 398"/>
                <a:gd name="T44" fmla="*/ 492 w 543"/>
                <a:gd name="T45" fmla="*/ 296 h 398"/>
                <a:gd name="T46" fmla="*/ 542 w 543"/>
                <a:gd name="T47" fmla="*/ 77 h 398"/>
                <a:gd name="T48" fmla="*/ 494 w 543"/>
                <a:gd name="T49" fmla="*/ 0 h 398"/>
                <a:gd name="T50" fmla="*/ 440 w 543"/>
                <a:gd name="T51" fmla="*/ 65 h 398"/>
                <a:gd name="T52" fmla="*/ 462 w 543"/>
                <a:gd name="T53" fmla="*/ 101 h 398"/>
                <a:gd name="T54" fmla="*/ 497 w 543"/>
                <a:gd name="T55" fmla="*/ 158 h 398"/>
                <a:gd name="T56" fmla="*/ 457 w 543"/>
                <a:gd name="T57" fmla="*/ 300 h 398"/>
                <a:gd name="T58" fmla="*/ 383 w 543"/>
                <a:gd name="T59" fmla="*/ 365 h 398"/>
                <a:gd name="T60" fmla="*/ 333 w 543"/>
                <a:gd name="T61" fmla="*/ 296 h 398"/>
                <a:gd name="T62" fmla="*/ 343 w 543"/>
                <a:gd name="T63" fmla="*/ 219 h 398"/>
                <a:gd name="T64" fmla="*/ 361 w 543"/>
                <a:gd name="T65" fmla="*/ 132 h 398"/>
                <a:gd name="T66" fmla="*/ 371 w 543"/>
                <a:gd name="T67" fmla="*/ 83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3" h="398">
                  <a:moveTo>
                    <a:pt x="371" y="83"/>
                  </a:moveTo>
                  <a:cubicBezTo>
                    <a:pt x="373" y="73"/>
                    <a:pt x="378" y="51"/>
                    <a:pt x="378" y="45"/>
                  </a:cubicBezTo>
                  <a:cubicBezTo>
                    <a:pt x="378" y="26"/>
                    <a:pt x="365" y="8"/>
                    <a:pt x="345" y="8"/>
                  </a:cubicBezTo>
                  <a:cubicBezTo>
                    <a:pt x="333" y="8"/>
                    <a:pt x="308" y="14"/>
                    <a:pt x="298" y="53"/>
                  </a:cubicBezTo>
                  <a:cubicBezTo>
                    <a:pt x="284" y="107"/>
                    <a:pt x="273" y="170"/>
                    <a:pt x="261" y="229"/>
                  </a:cubicBezTo>
                  <a:cubicBezTo>
                    <a:pt x="254" y="257"/>
                    <a:pt x="254" y="270"/>
                    <a:pt x="254" y="280"/>
                  </a:cubicBezTo>
                  <a:cubicBezTo>
                    <a:pt x="254" y="304"/>
                    <a:pt x="259" y="304"/>
                    <a:pt x="259" y="306"/>
                  </a:cubicBezTo>
                  <a:cubicBezTo>
                    <a:pt x="259" y="314"/>
                    <a:pt x="239" y="365"/>
                    <a:pt x="197" y="365"/>
                  </a:cubicBezTo>
                  <a:cubicBezTo>
                    <a:pt x="141" y="365"/>
                    <a:pt x="141" y="314"/>
                    <a:pt x="141" y="294"/>
                  </a:cubicBezTo>
                  <a:cubicBezTo>
                    <a:pt x="141" y="257"/>
                    <a:pt x="149" y="219"/>
                    <a:pt x="179" y="132"/>
                  </a:cubicBezTo>
                  <a:cubicBezTo>
                    <a:pt x="182" y="111"/>
                    <a:pt x="191" y="93"/>
                    <a:pt x="191" y="77"/>
                  </a:cubicBezTo>
                  <a:cubicBezTo>
                    <a:pt x="191" y="28"/>
                    <a:pt x="149" y="0"/>
                    <a:pt x="110" y="0"/>
                  </a:cubicBezTo>
                  <a:cubicBezTo>
                    <a:pt x="37" y="0"/>
                    <a:pt x="0" y="118"/>
                    <a:pt x="0" y="134"/>
                  </a:cubicBezTo>
                  <a:cubicBezTo>
                    <a:pt x="0" y="146"/>
                    <a:pt x="12" y="146"/>
                    <a:pt x="18" y="146"/>
                  </a:cubicBezTo>
                  <a:cubicBezTo>
                    <a:pt x="27" y="146"/>
                    <a:pt x="30" y="146"/>
                    <a:pt x="33" y="136"/>
                  </a:cubicBezTo>
                  <a:cubicBezTo>
                    <a:pt x="57" y="41"/>
                    <a:pt x="94" y="32"/>
                    <a:pt x="107" y="32"/>
                  </a:cubicBezTo>
                  <a:cubicBezTo>
                    <a:pt x="110" y="32"/>
                    <a:pt x="119" y="32"/>
                    <a:pt x="119" y="51"/>
                  </a:cubicBezTo>
                  <a:cubicBezTo>
                    <a:pt x="119" y="71"/>
                    <a:pt x="110" y="93"/>
                    <a:pt x="102" y="118"/>
                  </a:cubicBezTo>
                  <a:cubicBezTo>
                    <a:pt x="77" y="199"/>
                    <a:pt x="64" y="243"/>
                    <a:pt x="64" y="278"/>
                  </a:cubicBezTo>
                  <a:cubicBezTo>
                    <a:pt x="64" y="375"/>
                    <a:pt x="132" y="397"/>
                    <a:pt x="192" y="397"/>
                  </a:cubicBezTo>
                  <a:cubicBezTo>
                    <a:pt x="207" y="397"/>
                    <a:pt x="239" y="397"/>
                    <a:pt x="273" y="349"/>
                  </a:cubicBezTo>
                  <a:cubicBezTo>
                    <a:pt x="293" y="377"/>
                    <a:pt x="323" y="397"/>
                    <a:pt x="380" y="397"/>
                  </a:cubicBezTo>
                  <a:cubicBezTo>
                    <a:pt x="422" y="397"/>
                    <a:pt x="458" y="373"/>
                    <a:pt x="492" y="296"/>
                  </a:cubicBezTo>
                  <a:cubicBezTo>
                    <a:pt x="519" y="231"/>
                    <a:pt x="542" y="122"/>
                    <a:pt x="542" y="77"/>
                  </a:cubicBezTo>
                  <a:cubicBezTo>
                    <a:pt x="542" y="0"/>
                    <a:pt x="494" y="0"/>
                    <a:pt x="494" y="0"/>
                  </a:cubicBezTo>
                  <a:cubicBezTo>
                    <a:pt x="467" y="0"/>
                    <a:pt x="440" y="34"/>
                    <a:pt x="440" y="65"/>
                  </a:cubicBezTo>
                  <a:cubicBezTo>
                    <a:pt x="440" y="89"/>
                    <a:pt x="453" y="99"/>
                    <a:pt x="462" y="101"/>
                  </a:cubicBezTo>
                  <a:cubicBezTo>
                    <a:pt x="489" y="124"/>
                    <a:pt x="497" y="142"/>
                    <a:pt x="497" y="158"/>
                  </a:cubicBezTo>
                  <a:cubicBezTo>
                    <a:pt x="497" y="170"/>
                    <a:pt x="479" y="253"/>
                    <a:pt x="457" y="300"/>
                  </a:cubicBezTo>
                  <a:cubicBezTo>
                    <a:pt x="438" y="343"/>
                    <a:pt x="413" y="365"/>
                    <a:pt x="383" y="365"/>
                  </a:cubicBezTo>
                  <a:cubicBezTo>
                    <a:pt x="333" y="365"/>
                    <a:pt x="333" y="316"/>
                    <a:pt x="333" y="296"/>
                  </a:cubicBezTo>
                  <a:cubicBezTo>
                    <a:pt x="333" y="276"/>
                    <a:pt x="333" y="263"/>
                    <a:pt x="343" y="219"/>
                  </a:cubicBezTo>
                  <a:cubicBezTo>
                    <a:pt x="350" y="195"/>
                    <a:pt x="358" y="150"/>
                    <a:pt x="361" y="132"/>
                  </a:cubicBezTo>
                  <a:lnTo>
                    <a:pt x="371" y="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2893F471-388D-4943-BC28-582CEB072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5" y="3110"/>
              <a:ext cx="82" cy="93"/>
            </a:xfrm>
            <a:custGeom>
              <a:avLst/>
              <a:gdLst>
                <a:gd name="T0" fmla="*/ 197 w 366"/>
                <a:gd name="T1" fmla="*/ 28 h 416"/>
                <a:gd name="T2" fmla="*/ 348 w 366"/>
                <a:gd name="T3" fmla="*/ 28 h 416"/>
                <a:gd name="T4" fmla="*/ 365 w 366"/>
                <a:gd name="T5" fmla="*/ 14 h 416"/>
                <a:gd name="T6" fmla="*/ 348 w 366"/>
                <a:gd name="T7" fmla="*/ 0 h 416"/>
                <a:gd name="T8" fmla="*/ 20 w 366"/>
                <a:gd name="T9" fmla="*/ 0 h 416"/>
                <a:gd name="T10" fmla="*/ 0 w 366"/>
                <a:gd name="T11" fmla="*/ 14 h 416"/>
                <a:gd name="T12" fmla="*/ 20 w 366"/>
                <a:gd name="T13" fmla="*/ 28 h 416"/>
                <a:gd name="T14" fmla="*/ 172 w 366"/>
                <a:gd name="T15" fmla="*/ 28 h 416"/>
                <a:gd name="T16" fmla="*/ 172 w 366"/>
                <a:gd name="T17" fmla="*/ 393 h 416"/>
                <a:gd name="T18" fmla="*/ 182 w 366"/>
                <a:gd name="T19" fmla="*/ 415 h 416"/>
                <a:gd name="T20" fmla="*/ 197 w 366"/>
                <a:gd name="T21" fmla="*/ 393 h 416"/>
                <a:gd name="T22" fmla="*/ 197 w 366"/>
                <a:gd name="T23" fmla="*/ 2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" h="416">
                  <a:moveTo>
                    <a:pt x="197" y="28"/>
                  </a:moveTo>
                  <a:lnTo>
                    <a:pt x="348" y="28"/>
                  </a:lnTo>
                  <a:cubicBezTo>
                    <a:pt x="355" y="28"/>
                    <a:pt x="365" y="28"/>
                    <a:pt x="365" y="14"/>
                  </a:cubicBezTo>
                  <a:cubicBezTo>
                    <a:pt x="365" y="0"/>
                    <a:pt x="355" y="0"/>
                    <a:pt x="348" y="0"/>
                  </a:cubicBezTo>
                  <a:lnTo>
                    <a:pt x="20" y="0"/>
                  </a:lnTo>
                  <a:cubicBezTo>
                    <a:pt x="12" y="0"/>
                    <a:pt x="0" y="0"/>
                    <a:pt x="0" y="14"/>
                  </a:cubicBezTo>
                  <a:cubicBezTo>
                    <a:pt x="0" y="28"/>
                    <a:pt x="12" y="28"/>
                    <a:pt x="20" y="28"/>
                  </a:cubicBezTo>
                  <a:lnTo>
                    <a:pt x="172" y="28"/>
                  </a:lnTo>
                  <a:lnTo>
                    <a:pt x="172" y="393"/>
                  </a:lnTo>
                  <a:cubicBezTo>
                    <a:pt x="172" y="403"/>
                    <a:pt x="172" y="415"/>
                    <a:pt x="182" y="415"/>
                  </a:cubicBezTo>
                  <a:cubicBezTo>
                    <a:pt x="197" y="415"/>
                    <a:pt x="197" y="403"/>
                    <a:pt x="197" y="393"/>
                  </a:cubicBezTo>
                  <a:lnTo>
                    <a:pt x="197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AB0C6B23-49C8-47EB-8274-8A5EA839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" y="3197"/>
              <a:ext cx="90" cy="88"/>
            </a:xfrm>
            <a:custGeom>
              <a:avLst/>
              <a:gdLst>
                <a:gd name="T0" fmla="*/ 353 w 403"/>
                <a:gd name="T1" fmla="*/ 45 h 394"/>
                <a:gd name="T2" fmla="*/ 315 w 403"/>
                <a:gd name="T3" fmla="*/ 101 h 394"/>
                <a:gd name="T4" fmla="*/ 350 w 403"/>
                <a:gd name="T5" fmla="*/ 142 h 394"/>
                <a:gd name="T6" fmla="*/ 402 w 403"/>
                <a:gd name="T7" fmla="*/ 75 h 394"/>
                <a:gd name="T8" fmla="*/ 320 w 403"/>
                <a:gd name="T9" fmla="*/ 0 h 394"/>
                <a:gd name="T10" fmla="*/ 244 w 403"/>
                <a:gd name="T11" fmla="*/ 53 h 394"/>
                <a:gd name="T12" fmla="*/ 147 w 403"/>
                <a:gd name="T13" fmla="*/ 0 h 394"/>
                <a:gd name="T14" fmla="*/ 10 w 403"/>
                <a:gd name="T15" fmla="*/ 134 h 394"/>
                <a:gd name="T16" fmla="*/ 27 w 403"/>
                <a:gd name="T17" fmla="*/ 146 h 394"/>
                <a:gd name="T18" fmla="*/ 42 w 403"/>
                <a:gd name="T19" fmla="*/ 134 h 394"/>
                <a:gd name="T20" fmla="*/ 142 w 403"/>
                <a:gd name="T21" fmla="*/ 32 h 394"/>
                <a:gd name="T22" fmla="*/ 182 w 403"/>
                <a:gd name="T23" fmla="*/ 73 h 394"/>
                <a:gd name="T24" fmla="*/ 167 w 403"/>
                <a:gd name="T25" fmla="*/ 170 h 394"/>
                <a:gd name="T26" fmla="*/ 142 w 403"/>
                <a:gd name="T27" fmla="*/ 288 h 394"/>
                <a:gd name="T28" fmla="*/ 82 w 403"/>
                <a:gd name="T29" fmla="*/ 365 h 394"/>
                <a:gd name="T30" fmla="*/ 49 w 403"/>
                <a:gd name="T31" fmla="*/ 353 h 394"/>
                <a:gd name="T32" fmla="*/ 87 w 403"/>
                <a:gd name="T33" fmla="*/ 292 h 394"/>
                <a:gd name="T34" fmla="*/ 52 w 403"/>
                <a:gd name="T35" fmla="*/ 253 h 394"/>
                <a:gd name="T36" fmla="*/ 0 w 403"/>
                <a:gd name="T37" fmla="*/ 318 h 394"/>
                <a:gd name="T38" fmla="*/ 80 w 403"/>
                <a:gd name="T39" fmla="*/ 393 h 394"/>
                <a:gd name="T40" fmla="*/ 157 w 403"/>
                <a:gd name="T41" fmla="*/ 343 h 394"/>
                <a:gd name="T42" fmla="*/ 253 w 403"/>
                <a:gd name="T43" fmla="*/ 393 h 394"/>
                <a:gd name="T44" fmla="*/ 392 w 403"/>
                <a:gd name="T45" fmla="*/ 259 h 394"/>
                <a:gd name="T46" fmla="*/ 373 w 403"/>
                <a:gd name="T47" fmla="*/ 247 h 394"/>
                <a:gd name="T48" fmla="*/ 358 w 403"/>
                <a:gd name="T49" fmla="*/ 259 h 394"/>
                <a:gd name="T50" fmla="*/ 259 w 403"/>
                <a:gd name="T51" fmla="*/ 365 h 394"/>
                <a:gd name="T52" fmla="*/ 219 w 403"/>
                <a:gd name="T53" fmla="*/ 320 h 394"/>
                <a:gd name="T54" fmla="*/ 234 w 403"/>
                <a:gd name="T55" fmla="*/ 227 h 394"/>
                <a:gd name="T56" fmla="*/ 259 w 403"/>
                <a:gd name="T57" fmla="*/ 109 h 394"/>
                <a:gd name="T58" fmla="*/ 318 w 403"/>
                <a:gd name="T59" fmla="*/ 32 h 394"/>
                <a:gd name="T60" fmla="*/ 353 w 403"/>
                <a:gd name="T61" fmla="*/ 4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3" h="394">
                  <a:moveTo>
                    <a:pt x="353" y="45"/>
                  </a:moveTo>
                  <a:cubicBezTo>
                    <a:pt x="328" y="53"/>
                    <a:pt x="315" y="83"/>
                    <a:pt x="315" y="101"/>
                  </a:cubicBezTo>
                  <a:cubicBezTo>
                    <a:pt x="315" y="122"/>
                    <a:pt x="325" y="142"/>
                    <a:pt x="350" y="142"/>
                  </a:cubicBezTo>
                  <a:cubicBezTo>
                    <a:pt x="373" y="142"/>
                    <a:pt x="402" y="118"/>
                    <a:pt x="402" y="75"/>
                  </a:cubicBezTo>
                  <a:cubicBezTo>
                    <a:pt x="402" y="28"/>
                    <a:pt x="363" y="0"/>
                    <a:pt x="320" y="0"/>
                  </a:cubicBezTo>
                  <a:cubicBezTo>
                    <a:pt x="279" y="0"/>
                    <a:pt x="253" y="36"/>
                    <a:pt x="244" y="53"/>
                  </a:cubicBezTo>
                  <a:cubicBezTo>
                    <a:pt x="228" y="14"/>
                    <a:pt x="187" y="0"/>
                    <a:pt x="147" y="0"/>
                  </a:cubicBezTo>
                  <a:cubicBezTo>
                    <a:pt x="59" y="0"/>
                    <a:pt x="10" y="105"/>
                    <a:pt x="10" y="134"/>
                  </a:cubicBezTo>
                  <a:cubicBezTo>
                    <a:pt x="10" y="146"/>
                    <a:pt x="20" y="146"/>
                    <a:pt x="27" y="146"/>
                  </a:cubicBezTo>
                  <a:cubicBezTo>
                    <a:pt x="37" y="146"/>
                    <a:pt x="40" y="146"/>
                    <a:pt x="42" y="134"/>
                  </a:cubicBezTo>
                  <a:cubicBezTo>
                    <a:pt x="62" y="57"/>
                    <a:pt x="114" y="32"/>
                    <a:pt x="142" y="32"/>
                  </a:cubicBezTo>
                  <a:cubicBezTo>
                    <a:pt x="171" y="32"/>
                    <a:pt x="182" y="47"/>
                    <a:pt x="182" y="73"/>
                  </a:cubicBezTo>
                  <a:cubicBezTo>
                    <a:pt x="182" y="89"/>
                    <a:pt x="172" y="138"/>
                    <a:pt x="167" y="170"/>
                  </a:cubicBezTo>
                  <a:lnTo>
                    <a:pt x="142" y="288"/>
                  </a:lnTo>
                  <a:cubicBezTo>
                    <a:pt x="132" y="338"/>
                    <a:pt x="107" y="365"/>
                    <a:pt x="82" y="365"/>
                  </a:cubicBezTo>
                  <a:cubicBezTo>
                    <a:pt x="79" y="365"/>
                    <a:pt x="62" y="365"/>
                    <a:pt x="49" y="353"/>
                  </a:cubicBezTo>
                  <a:cubicBezTo>
                    <a:pt x="74" y="343"/>
                    <a:pt x="87" y="314"/>
                    <a:pt x="87" y="292"/>
                  </a:cubicBezTo>
                  <a:cubicBezTo>
                    <a:pt x="87" y="272"/>
                    <a:pt x="74" y="253"/>
                    <a:pt x="52" y="253"/>
                  </a:cubicBezTo>
                  <a:cubicBezTo>
                    <a:pt x="27" y="253"/>
                    <a:pt x="0" y="278"/>
                    <a:pt x="0" y="318"/>
                  </a:cubicBezTo>
                  <a:cubicBezTo>
                    <a:pt x="0" y="365"/>
                    <a:pt x="37" y="393"/>
                    <a:pt x="80" y="393"/>
                  </a:cubicBezTo>
                  <a:cubicBezTo>
                    <a:pt x="120" y="393"/>
                    <a:pt x="149" y="357"/>
                    <a:pt x="157" y="343"/>
                  </a:cubicBezTo>
                  <a:cubicBezTo>
                    <a:pt x="172" y="379"/>
                    <a:pt x="213" y="393"/>
                    <a:pt x="253" y="393"/>
                  </a:cubicBezTo>
                  <a:cubicBezTo>
                    <a:pt x="343" y="393"/>
                    <a:pt x="392" y="290"/>
                    <a:pt x="392" y="259"/>
                  </a:cubicBezTo>
                  <a:cubicBezTo>
                    <a:pt x="392" y="247"/>
                    <a:pt x="382" y="247"/>
                    <a:pt x="373" y="247"/>
                  </a:cubicBezTo>
                  <a:cubicBezTo>
                    <a:pt x="365" y="247"/>
                    <a:pt x="361" y="247"/>
                    <a:pt x="358" y="259"/>
                  </a:cubicBezTo>
                  <a:cubicBezTo>
                    <a:pt x="338" y="338"/>
                    <a:pt x="288" y="365"/>
                    <a:pt x="259" y="365"/>
                  </a:cubicBezTo>
                  <a:cubicBezTo>
                    <a:pt x="231" y="365"/>
                    <a:pt x="219" y="349"/>
                    <a:pt x="219" y="320"/>
                  </a:cubicBezTo>
                  <a:cubicBezTo>
                    <a:pt x="219" y="304"/>
                    <a:pt x="229" y="257"/>
                    <a:pt x="234" y="227"/>
                  </a:cubicBezTo>
                  <a:cubicBezTo>
                    <a:pt x="239" y="205"/>
                    <a:pt x="254" y="122"/>
                    <a:pt x="259" y="109"/>
                  </a:cubicBezTo>
                  <a:cubicBezTo>
                    <a:pt x="269" y="59"/>
                    <a:pt x="293" y="32"/>
                    <a:pt x="318" y="32"/>
                  </a:cubicBezTo>
                  <a:cubicBezTo>
                    <a:pt x="323" y="32"/>
                    <a:pt x="340" y="32"/>
                    <a:pt x="353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13B62634-DD4A-449D-B7D2-B1779245D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" y="3140"/>
              <a:ext cx="57" cy="193"/>
            </a:xfrm>
            <a:custGeom>
              <a:avLst/>
              <a:gdLst>
                <a:gd name="T0" fmla="*/ 102 w 254"/>
                <a:gd name="T1" fmla="*/ 744 h 856"/>
                <a:gd name="T2" fmla="*/ 7 w 254"/>
                <a:gd name="T3" fmla="*/ 839 h 856"/>
                <a:gd name="T4" fmla="*/ 0 w 254"/>
                <a:gd name="T5" fmla="*/ 847 h 856"/>
                <a:gd name="T6" fmla="*/ 13 w 254"/>
                <a:gd name="T7" fmla="*/ 855 h 856"/>
                <a:gd name="T8" fmla="*/ 149 w 254"/>
                <a:gd name="T9" fmla="*/ 750 h 856"/>
                <a:gd name="T10" fmla="*/ 149 w 254"/>
                <a:gd name="T11" fmla="*/ 555 h 856"/>
                <a:gd name="T12" fmla="*/ 179 w 254"/>
                <a:gd name="T13" fmla="*/ 464 h 856"/>
                <a:gd name="T14" fmla="*/ 244 w 254"/>
                <a:gd name="T15" fmla="*/ 438 h 856"/>
                <a:gd name="T16" fmla="*/ 253 w 254"/>
                <a:gd name="T17" fmla="*/ 428 h 856"/>
                <a:gd name="T18" fmla="*/ 241 w 254"/>
                <a:gd name="T19" fmla="*/ 418 h 856"/>
                <a:gd name="T20" fmla="*/ 152 w 254"/>
                <a:gd name="T21" fmla="*/ 343 h 856"/>
                <a:gd name="T22" fmla="*/ 149 w 254"/>
                <a:gd name="T23" fmla="*/ 302 h 856"/>
                <a:gd name="T24" fmla="*/ 149 w 254"/>
                <a:gd name="T25" fmla="*/ 132 h 856"/>
                <a:gd name="T26" fmla="*/ 117 w 254"/>
                <a:gd name="T27" fmla="*/ 34 h 856"/>
                <a:gd name="T28" fmla="*/ 13 w 254"/>
                <a:gd name="T29" fmla="*/ 0 h 856"/>
                <a:gd name="T30" fmla="*/ 0 w 254"/>
                <a:gd name="T31" fmla="*/ 10 h 856"/>
                <a:gd name="T32" fmla="*/ 12 w 254"/>
                <a:gd name="T33" fmla="*/ 20 h 856"/>
                <a:gd name="T34" fmla="*/ 100 w 254"/>
                <a:gd name="T35" fmla="*/ 93 h 856"/>
                <a:gd name="T36" fmla="*/ 102 w 254"/>
                <a:gd name="T37" fmla="*/ 134 h 856"/>
                <a:gd name="T38" fmla="*/ 102 w 254"/>
                <a:gd name="T39" fmla="*/ 314 h 856"/>
                <a:gd name="T40" fmla="*/ 131 w 254"/>
                <a:gd name="T41" fmla="*/ 393 h 856"/>
                <a:gd name="T42" fmla="*/ 187 w 254"/>
                <a:gd name="T43" fmla="*/ 428 h 856"/>
                <a:gd name="T44" fmla="*/ 102 w 254"/>
                <a:gd name="T45" fmla="*/ 537 h 856"/>
                <a:gd name="T46" fmla="*/ 102 w 254"/>
                <a:gd name="T47" fmla="*/ 74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4" h="856">
                  <a:moveTo>
                    <a:pt x="102" y="744"/>
                  </a:moveTo>
                  <a:cubicBezTo>
                    <a:pt x="102" y="776"/>
                    <a:pt x="84" y="835"/>
                    <a:pt x="7" y="839"/>
                  </a:cubicBezTo>
                  <a:cubicBezTo>
                    <a:pt x="3" y="839"/>
                    <a:pt x="0" y="843"/>
                    <a:pt x="0" y="847"/>
                  </a:cubicBezTo>
                  <a:cubicBezTo>
                    <a:pt x="0" y="855"/>
                    <a:pt x="8" y="855"/>
                    <a:pt x="13" y="855"/>
                  </a:cubicBezTo>
                  <a:cubicBezTo>
                    <a:pt x="84" y="855"/>
                    <a:pt x="149" y="815"/>
                    <a:pt x="149" y="750"/>
                  </a:cubicBezTo>
                  <a:lnTo>
                    <a:pt x="149" y="555"/>
                  </a:lnTo>
                  <a:cubicBezTo>
                    <a:pt x="149" y="523"/>
                    <a:pt x="149" y="495"/>
                    <a:pt x="179" y="464"/>
                  </a:cubicBezTo>
                  <a:cubicBezTo>
                    <a:pt x="202" y="440"/>
                    <a:pt x="229" y="438"/>
                    <a:pt x="244" y="438"/>
                  </a:cubicBezTo>
                  <a:cubicBezTo>
                    <a:pt x="249" y="438"/>
                    <a:pt x="253" y="434"/>
                    <a:pt x="253" y="428"/>
                  </a:cubicBezTo>
                  <a:cubicBezTo>
                    <a:pt x="253" y="422"/>
                    <a:pt x="248" y="422"/>
                    <a:pt x="241" y="418"/>
                  </a:cubicBezTo>
                  <a:cubicBezTo>
                    <a:pt x="194" y="415"/>
                    <a:pt x="159" y="385"/>
                    <a:pt x="152" y="343"/>
                  </a:cubicBezTo>
                  <a:cubicBezTo>
                    <a:pt x="149" y="332"/>
                    <a:pt x="149" y="330"/>
                    <a:pt x="149" y="302"/>
                  </a:cubicBezTo>
                  <a:lnTo>
                    <a:pt x="149" y="132"/>
                  </a:lnTo>
                  <a:cubicBezTo>
                    <a:pt x="149" y="95"/>
                    <a:pt x="149" y="69"/>
                    <a:pt x="117" y="34"/>
                  </a:cubicBezTo>
                  <a:cubicBezTo>
                    <a:pt x="87" y="8"/>
                    <a:pt x="38" y="0"/>
                    <a:pt x="13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6"/>
                    <a:pt x="3" y="16"/>
                    <a:pt x="12" y="20"/>
                  </a:cubicBezTo>
                  <a:cubicBezTo>
                    <a:pt x="57" y="22"/>
                    <a:pt x="92" y="51"/>
                    <a:pt x="100" y="93"/>
                  </a:cubicBezTo>
                  <a:cubicBezTo>
                    <a:pt x="102" y="101"/>
                    <a:pt x="102" y="101"/>
                    <a:pt x="102" y="134"/>
                  </a:cubicBezTo>
                  <a:lnTo>
                    <a:pt x="102" y="314"/>
                  </a:lnTo>
                  <a:cubicBezTo>
                    <a:pt x="102" y="353"/>
                    <a:pt x="109" y="367"/>
                    <a:pt x="131" y="393"/>
                  </a:cubicBezTo>
                  <a:cubicBezTo>
                    <a:pt x="147" y="413"/>
                    <a:pt x="164" y="424"/>
                    <a:pt x="187" y="428"/>
                  </a:cubicBezTo>
                  <a:cubicBezTo>
                    <a:pt x="129" y="448"/>
                    <a:pt x="102" y="488"/>
                    <a:pt x="102" y="537"/>
                  </a:cubicBezTo>
                  <a:lnTo>
                    <a:pt x="102" y="74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96" name="Group 120">
            <a:extLst>
              <a:ext uri="{FF2B5EF4-FFF2-40B4-BE49-F238E27FC236}">
                <a16:creationId xmlns:a16="http://schemas.microsoft.com/office/drawing/2014/main" id="{47802AB1-3498-4474-8FA3-0E6A1DCD7EA6}"/>
              </a:ext>
            </a:extLst>
          </p:cNvPr>
          <p:cNvGrpSpPr>
            <a:grpSpLocks/>
          </p:cNvGrpSpPr>
          <p:nvPr/>
        </p:nvGrpSpPr>
        <p:grpSpPr bwMode="auto">
          <a:xfrm>
            <a:off x="9156568" y="6204685"/>
            <a:ext cx="754062" cy="322262"/>
            <a:chOff x="5579" y="4377"/>
            <a:chExt cx="475" cy="203"/>
          </a:xfrm>
        </p:grpSpPr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E22996D8-6AE8-41CF-8AB5-7A02FAC56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4378"/>
              <a:ext cx="475" cy="200"/>
            </a:xfrm>
            <a:custGeom>
              <a:avLst/>
              <a:gdLst>
                <a:gd name="T0" fmla="*/ 1050 w 2101"/>
                <a:gd name="T1" fmla="*/ 887 h 888"/>
                <a:gd name="T2" fmla="*/ 0 w 2101"/>
                <a:gd name="T3" fmla="*/ 887 h 888"/>
                <a:gd name="T4" fmla="*/ 0 w 2101"/>
                <a:gd name="T5" fmla="*/ 0 h 888"/>
                <a:gd name="T6" fmla="*/ 2100 w 2101"/>
                <a:gd name="T7" fmla="*/ 0 h 888"/>
                <a:gd name="T8" fmla="*/ 2100 w 2101"/>
                <a:gd name="T9" fmla="*/ 887 h 888"/>
                <a:gd name="T10" fmla="*/ 1050 w 2101"/>
                <a:gd name="T11" fmla="*/ 887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1" h="888">
                  <a:moveTo>
                    <a:pt x="1050" y="887"/>
                  </a:moveTo>
                  <a:lnTo>
                    <a:pt x="0" y="887"/>
                  </a:lnTo>
                  <a:lnTo>
                    <a:pt x="0" y="0"/>
                  </a:lnTo>
                  <a:lnTo>
                    <a:pt x="2100" y="0"/>
                  </a:lnTo>
                  <a:lnTo>
                    <a:pt x="2100" y="887"/>
                  </a:lnTo>
                  <a:lnTo>
                    <a:pt x="1050" y="88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8AEA1672-C825-4B3A-8519-D6C788A00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4462"/>
              <a:ext cx="81" cy="119"/>
            </a:xfrm>
            <a:custGeom>
              <a:avLst/>
              <a:gdLst>
                <a:gd name="T0" fmla="*/ 355 w 360"/>
                <a:gd name="T1" fmla="*/ 50 h 527"/>
                <a:gd name="T2" fmla="*/ 359 w 360"/>
                <a:gd name="T3" fmla="*/ 33 h 527"/>
                <a:gd name="T4" fmla="*/ 337 w 360"/>
                <a:gd name="T5" fmla="*/ 10 h 527"/>
                <a:gd name="T6" fmla="*/ 308 w 360"/>
                <a:gd name="T7" fmla="*/ 25 h 527"/>
                <a:gd name="T8" fmla="*/ 297 w 360"/>
                <a:gd name="T9" fmla="*/ 69 h 527"/>
                <a:gd name="T10" fmla="*/ 282 w 360"/>
                <a:gd name="T11" fmla="*/ 135 h 527"/>
                <a:gd name="T12" fmla="*/ 246 w 360"/>
                <a:gd name="T13" fmla="*/ 281 h 527"/>
                <a:gd name="T14" fmla="*/ 161 w 360"/>
                <a:gd name="T15" fmla="*/ 351 h 527"/>
                <a:gd name="T16" fmla="*/ 110 w 360"/>
                <a:gd name="T17" fmla="*/ 283 h 527"/>
                <a:gd name="T18" fmla="*/ 152 w 360"/>
                <a:gd name="T19" fmla="*/ 125 h 527"/>
                <a:gd name="T20" fmla="*/ 165 w 360"/>
                <a:gd name="T21" fmla="*/ 67 h 527"/>
                <a:gd name="T22" fmla="*/ 101 w 360"/>
                <a:gd name="T23" fmla="*/ 0 h 527"/>
                <a:gd name="T24" fmla="*/ 0 w 360"/>
                <a:gd name="T25" fmla="*/ 125 h 527"/>
                <a:gd name="T26" fmla="*/ 9 w 360"/>
                <a:gd name="T27" fmla="*/ 135 h 527"/>
                <a:gd name="T28" fmla="*/ 22 w 360"/>
                <a:gd name="T29" fmla="*/ 118 h 527"/>
                <a:gd name="T30" fmla="*/ 101 w 360"/>
                <a:gd name="T31" fmla="*/ 19 h 527"/>
                <a:gd name="T32" fmla="*/ 119 w 360"/>
                <a:gd name="T33" fmla="*/ 44 h 527"/>
                <a:gd name="T34" fmla="*/ 106 w 360"/>
                <a:gd name="T35" fmla="*/ 102 h 527"/>
                <a:gd name="T36" fmla="*/ 62 w 360"/>
                <a:gd name="T37" fmla="*/ 272 h 527"/>
                <a:gd name="T38" fmla="*/ 156 w 360"/>
                <a:gd name="T39" fmla="*/ 370 h 527"/>
                <a:gd name="T40" fmla="*/ 233 w 360"/>
                <a:gd name="T41" fmla="*/ 333 h 527"/>
                <a:gd name="T42" fmla="*/ 185 w 360"/>
                <a:gd name="T43" fmla="*/ 461 h 527"/>
                <a:gd name="T44" fmla="*/ 99 w 360"/>
                <a:gd name="T45" fmla="*/ 511 h 527"/>
                <a:gd name="T46" fmla="*/ 40 w 360"/>
                <a:gd name="T47" fmla="*/ 476 h 527"/>
                <a:gd name="T48" fmla="*/ 75 w 360"/>
                <a:gd name="T49" fmla="*/ 466 h 527"/>
                <a:gd name="T50" fmla="*/ 88 w 360"/>
                <a:gd name="T51" fmla="*/ 432 h 527"/>
                <a:gd name="T52" fmla="*/ 59 w 360"/>
                <a:gd name="T53" fmla="*/ 403 h 527"/>
                <a:gd name="T54" fmla="*/ 15 w 360"/>
                <a:gd name="T55" fmla="*/ 457 h 527"/>
                <a:gd name="T56" fmla="*/ 99 w 360"/>
                <a:gd name="T57" fmla="*/ 526 h 527"/>
                <a:gd name="T58" fmla="*/ 279 w 360"/>
                <a:gd name="T59" fmla="*/ 360 h 527"/>
                <a:gd name="T60" fmla="*/ 355 w 360"/>
                <a:gd name="T61" fmla="*/ 5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0" h="527">
                  <a:moveTo>
                    <a:pt x="355" y="50"/>
                  </a:moveTo>
                  <a:cubicBezTo>
                    <a:pt x="359" y="39"/>
                    <a:pt x="359" y="37"/>
                    <a:pt x="359" y="33"/>
                  </a:cubicBezTo>
                  <a:cubicBezTo>
                    <a:pt x="359" y="15"/>
                    <a:pt x="348" y="10"/>
                    <a:pt x="337" y="10"/>
                  </a:cubicBezTo>
                  <a:cubicBezTo>
                    <a:pt x="328" y="10"/>
                    <a:pt x="315" y="13"/>
                    <a:pt x="308" y="25"/>
                  </a:cubicBezTo>
                  <a:cubicBezTo>
                    <a:pt x="306" y="31"/>
                    <a:pt x="301" y="56"/>
                    <a:pt x="297" y="69"/>
                  </a:cubicBezTo>
                  <a:cubicBezTo>
                    <a:pt x="293" y="91"/>
                    <a:pt x="286" y="114"/>
                    <a:pt x="282" y="135"/>
                  </a:cubicBezTo>
                  <a:lnTo>
                    <a:pt x="246" y="281"/>
                  </a:lnTo>
                  <a:cubicBezTo>
                    <a:pt x="244" y="293"/>
                    <a:pt x="211" y="351"/>
                    <a:pt x="161" y="351"/>
                  </a:cubicBezTo>
                  <a:cubicBezTo>
                    <a:pt x="119" y="351"/>
                    <a:pt x="110" y="316"/>
                    <a:pt x="110" y="283"/>
                  </a:cubicBezTo>
                  <a:cubicBezTo>
                    <a:pt x="110" y="247"/>
                    <a:pt x="125" y="199"/>
                    <a:pt x="152" y="125"/>
                  </a:cubicBezTo>
                  <a:cubicBezTo>
                    <a:pt x="163" y="93"/>
                    <a:pt x="165" y="83"/>
                    <a:pt x="165" y="67"/>
                  </a:cubicBezTo>
                  <a:cubicBezTo>
                    <a:pt x="165" y="31"/>
                    <a:pt x="141" y="0"/>
                    <a:pt x="101" y="0"/>
                  </a:cubicBezTo>
                  <a:cubicBezTo>
                    <a:pt x="29" y="0"/>
                    <a:pt x="0" y="118"/>
                    <a:pt x="0" y="125"/>
                  </a:cubicBezTo>
                  <a:cubicBezTo>
                    <a:pt x="0" y="135"/>
                    <a:pt x="7" y="135"/>
                    <a:pt x="9" y="135"/>
                  </a:cubicBezTo>
                  <a:cubicBezTo>
                    <a:pt x="18" y="135"/>
                    <a:pt x="18" y="131"/>
                    <a:pt x="22" y="118"/>
                  </a:cubicBezTo>
                  <a:cubicBezTo>
                    <a:pt x="42" y="42"/>
                    <a:pt x="75" y="19"/>
                    <a:pt x="101" y="19"/>
                  </a:cubicBezTo>
                  <a:cubicBezTo>
                    <a:pt x="106" y="19"/>
                    <a:pt x="119" y="19"/>
                    <a:pt x="119" y="44"/>
                  </a:cubicBezTo>
                  <a:cubicBezTo>
                    <a:pt x="119" y="66"/>
                    <a:pt x="112" y="85"/>
                    <a:pt x="106" y="102"/>
                  </a:cubicBezTo>
                  <a:cubicBezTo>
                    <a:pt x="75" y="187"/>
                    <a:pt x="62" y="235"/>
                    <a:pt x="62" y="272"/>
                  </a:cubicBezTo>
                  <a:cubicBezTo>
                    <a:pt x="62" y="345"/>
                    <a:pt x="110" y="370"/>
                    <a:pt x="156" y="370"/>
                  </a:cubicBezTo>
                  <a:cubicBezTo>
                    <a:pt x="187" y="370"/>
                    <a:pt x="213" y="357"/>
                    <a:pt x="233" y="333"/>
                  </a:cubicBezTo>
                  <a:cubicBezTo>
                    <a:pt x="224" y="374"/>
                    <a:pt x="216" y="414"/>
                    <a:pt x="185" y="461"/>
                  </a:cubicBezTo>
                  <a:cubicBezTo>
                    <a:pt x="163" y="488"/>
                    <a:pt x="134" y="511"/>
                    <a:pt x="99" y="511"/>
                  </a:cubicBezTo>
                  <a:cubicBezTo>
                    <a:pt x="88" y="511"/>
                    <a:pt x="53" y="507"/>
                    <a:pt x="40" y="476"/>
                  </a:cubicBezTo>
                  <a:cubicBezTo>
                    <a:pt x="53" y="476"/>
                    <a:pt x="62" y="476"/>
                    <a:pt x="75" y="466"/>
                  </a:cubicBezTo>
                  <a:cubicBezTo>
                    <a:pt x="81" y="461"/>
                    <a:pt x="88" y="449"/>
                    <a:pt x="88" y="432"/>
                  </a:cubicBezTo>
                  <a:cubicBezTo>
                    <a:pt x="88" y="407"/>
                    <a:pt x="66" y="403"/>
                    <a:pt x="59" y="403"/>
                  </a:cubicBezTo>
                  <a:cubicBezTo>
                    <a:pt x="42" y="403"/>
                    <a:pt x="15" y="416"/>
                    <a:pt x="15" y="457"/>
                  </a:cubicBezTo>
                  <a:cubicBezTo>
                    <a:pt x="15" y="497"/>
                    <a:pt x="51" y="526"/>
                    <a:pt x="99" y="526"/>
                  </a:cubicBezTo>
                  <a:cubicBezTo>
                    <a:pt x="180" y="526"/>
                    <a:pt x="260" y="453"/>
                    <a:pt x="279" y="360"/>
                  </a:cubicBezTo>
                  <a:lnTo>
                    <a:pt x="355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8BAB4CAE-DB57-43F7-B978-B4C9B60AE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" y="4459"/>
              <a:ext cx="134" cy="84"/>
            </a:xfrm>
            <a:custGeom>
              <a:avLst/>
              <a:gdLst>
                <a:gd name="T0" fmla="*/ 407 w 595"/>
                <a:gd name="T1" fmla="*/ 79 h 377"/>
                <a:gd name="T2" fmla="*/ 414 w 595"/>
                <a:gd name="T3" fmla="*/ 42 h 377"/>
                <a:gd name="T4" fmla="*/ 377 w 595"/>
                <a:gd name="T5" fmla="*/ 8 h 377"/>
                <a:gd name="T6" fmla="*/ 328 w 595"/>
                <a:gd name="T7" fmla="*/ 50 h 377"/>
                <a:gd name="T8" fmla="*/ 286 w 595"/>
                <a:gd name="T9" fmla="*/ 218 h 377"/>
                <a:gd name="T10" fmla="*/ 282 w 595"/>
                <a:gd name="T11" fmla="*/ 266 h 377"/>
                <a:gd name="T12" fmla="*/ 284 w 595"/>
                <a:gd name="T13" fmla="*/ 291 h 377"/>
                <a:gd name="T14" fmla="*/ 216 w 595"/>
                <a:gd name="T15" fmla="*/ 347 h 377"/>
                <a:gd name="T16" fmla="*/ 154 w 595"/>
                <a:gd name="T17" fmla="*/ 279 h 377"/>
                <a:gd name="T18" fmla="*/ 196 w 595"/>
                <a:gd name="T19" fmla="*/ 125 h 377"/>
                <a:gd name="T20" fmla="*/ 209 w 595"/>
                <a:gd name="T21" fmla="*/ 73 h 377"/>
                <a:gd name="T22" fmla="*/ 121 w 595"/>
                <a:gd name="T23" fmla="*/ 0 h 377"/>
                <a:gd name="T24" fmla="*/ 0 w 595"/>
                <a:gd name="T25" fmla="*/ 127 h 377"/>
                <a:gd name="T26" fmla="*/ 20 w 595"/>
                <a:gd name="T27" fmla="*/ 139 h 377"/>
                <a:gd name="T28" fmla="*/ 37 w 595"/>
                <a:gd name="T29" fmla="*/ 129 h 377"/>
                <a:gd name="T30" fmla="*/ 117 w 595"/>
                <a:gd name="T31" fmla="*/ 31 h 377"/>
                <a:gd name="T32" fmla="*/ 130 w 595"/>
                <a:gd name="T33" fmla="*/ 48 h 377"/>
                <a:gd name="T34" fmla="*/ 112 w 595"/>
                <a:gd name="T35" fmla="*/ 112 h 377"/>
                <a:gd name="T36" fmla="*/ 70 w 595"/>
                <a:gd name="T37" fmla="*/ 264 h 377"/>
                <a:gd name="T38" fmla="*/ 211 w 595"/>
                <a:gd name="T39" fmla="*/ 376 h 377"/>
                <a:gd name="T40" fmla="*/ 299 w 595"/>
                <a:gd name="T41" fmla="*/ 330 h 377"/>
                <a:gd name="T42" fmla="*/ 416 w 595"/>
                <a:gd name="T43" fmla="*/ 376 h 377"/>
                <a:gd name="T44" fmla="*/ 539 w 595"/>
                <a:gd name="T45" fmla="*/ 281 h 377"/>
                <a:gd name="T46" fmla="*/ 594 w 595"/>
                <a:gd name="T47" fmla="*/ 73 h 377"/>
                <a:gd name="T48" fmla="*/ 541 w 595"/>
                <a:gd name="T49" fmla="*/ 0 h 377"/>
                <a:gd name="T50" fmla="*/ 482 w 595"/>
                <a:gd name="T51" fmla="*/ 62 h 377"/>
                <a:gd name="T52" fmla="*/ 506 w 595"/>
                <a:gd name="T53" fmla="*/ 96 h 377"/>
                <a:gd name="T54" fmla="*/ 542 w 595"/>
                <a:gd name="T55" fmla="*/ 150 h 377"/>
                <a:gd name="T56" fmla="*/ 498 w 595"/>
                <a:gd name="T57" fmla="*/ 283 h 377"/>
                <a:gd name="T58" fmla="*/ 420 w 595"/>
                <a:gd name="T59" fmla="*/ 347 h 377"/>
                <a:gd name="T60" fmla="*/ 365 w 595"/>
                <a:gd name="T61" fmla="*/ 281 h 377"/>
                <a:gd name="T62" fmla="*/ 376 w 595"/>
                <a:gd name="T63" fmla="*/ 208 h 377"/>
                <a:gd name="T64" fmla="*/ 396 w 595"/>
                <a:gd name="T65" fmla="*/ 125 h 377"/>
                <a:gd name="T66" fmla="*/ 407 w 595"/>
                <a:gd name="T67" fmla="*/ 7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5" h="377">
                  <a:moveTo>
                    <a:pt x="407" y="79"/>
                  </a:moveTo>
                  <a:cubicBezTo>
                    <a:pt x="409" y="69"/>
                    <a:pt x="414" y="48"/>
                    <a:pt x="414" y="42"/>
                  </a:cubicBezTo>
                  <a:cubicBezTo>
                    <a:pt x="414" y="25"/>
                    <a:pt x="399" y="8"/>
                    <a:pt x="377" y="8"/>
                  </a:cubicBezTo>
                  <a:cubicBezTo>
                    <a:pt x="365" y="8"/>
                    <a:pt x="337" y="13"/>
                    <a:pt x="328" y="50"/>
                  </a:cubicBezTo>
                  <a:cubicBezTo>
                    <a:pt x="312" y="102"/>
                    <a:pt x="299" y="162"/>
                    <a:pt x="286" y="218"/>
                  </a:cubicBezTo>
                  <a:cubicBezTo>
                    <a:pt x="282" y="245"/>
                    <a:pt x="282" y="256"/>
                    <a:pt x="282" y="266"/>
                  </a:cubicBezTo>
                  <a:cubicBezTo>
                    <a:pt x="282" y="289"/>
                    <a:pt x="284" y="289"/>
                    <a:pt x="284" y="291"/>
                  </a:cubicBezTo>
                  <a:cubicBezTo>
                    <a:pt x="284" y="299"/>
                    <a:pt x="262" y="347"/>
                    <a:pt x="216" y="347"/>
                  </a:cubicBezTo>
                  <a:cubicBezTo>
                    <a:pt x="154" y="347"/>
                    <a:pt x="154" y="299"/>
                    <a:pt x="154" y="279"/>
                  </a:cubicBezTo>
                  <a:cubicBezTo>
                    <a:pt x="154" y="245"/>
                    <a:pt x="163" y="208"/>
                    <a:pt x="196" y="125"/>
                  </a:cubicBezTo>
                  <a:cubicBezTo>
                    <a:pt x="200" y="106"/>
                    <a:pt x="209" y="89"/>
                    <a:pt x="209" y="73"/>
                  </a:cubicBezTo>
                  <a:cubicBezTo>
                    <a:pt x="209" y="27"/>
                    <a:pt x="163" y="0"/>
                    <a:pt x="121" y="0"/>
                  </a:cubicBezTo>
                  <a:cubicBezTo>
                    <a:pt x="40" y="0"/>
                    <a:pt x="0" y="112"/>
                    <a:pt x="0" y="127"/>
                  </a:cubicBezTo>
                  <a:cubicBezTo>
                    <a:pt x="0" y="139"/>
                    <a:pt x="13" y="139"/>
                    <a:pt x="20" y="139"/>
                  </a:cubicBezTo>
                  <a:cubicBezTo>
                    <a:pt x="29" y="139"/>
                    <a:pt x="33" y="139"/>
                    <a:pt x="37" y="129"/>
                  </a:cubicBezTo>
                  <a:cubicBezTo>
                    <a:pt x="62" y="39"/>
                    <a:pt x="103" y="31"/>
                    <a:pt x="117" y="31"/>
                  </a:cubicBezTo>
                  <a:cubicBezTo>
                    <a:pt x="121" y="31"/>
                    <a:pt x="130" y="31"/>
                    <a:pt x="130" y="48"/>
                  </a:cubicBezTo>
                  <a:cubicBezTo>
                    <a:pt x="130" y="67"/>
                    <a:pt x="121" y="89"/>
                    <a:pt x="112" y="112"/>
                  </a:cubicBezTo>
                  <a:cubicBezTo>
                    <a:pt x="84" y="189"/>
                    <a:pt x="70" y="231"/>
                    <a:pt x="70" y="264"/>
                  </a:cubicBezTo>
                  <a:cubicBezTo>
                    <a:pt x="70" y="357"/>
                    <a:pt x="145" y="376"/>
                    <a:pt x="211" y="376"/>
                  </a:cubicBezTo>
                  <a:cubicBezTo>
                    <a:pt x="227" y="376"/>
                    <a:pt x="262" y="376"/>
                    <a:pt x="299" y="330"/>
                  </a:cubicBezTo>
                  <a:cubicBezTo>
                    <a:pt x="321" y="358"/>
                    <a:pt x="354" y="376"/>
                    <a:pt x="416" y="376"/>
                  </a:cubicBezTo>
                  <a:cubicBezTo>
                    <a:pt x="462" y="376"/>
                    <a:pt x="504" y="353"/>
                    <a:pt x="539" y="281"/>
                  </a:cubicBezTo>
                  <a:cubicBezTo>
                    <a:pt x="568" y="220"/>
                    <a:pt x="594" y="116"/>
                    <a:pt x="594" y="73"/>
                  </a:cubicBezTo>
                  <a:cubicBezTo>
                    <a:pt x="594" y="0"/>
                    <a:pt x="541" y="0"/>
                    <a:pt x="541" y="0"/>
                  </a:cubicBezTo>
                  <a:cubicBezTo>
                    <a:pt x="509" y="0"/>
                    <a:pt x="482" y="33"/>
                    <a:pt x="482" y="62"/>
                  </a:cubicBezTo>
                  <a:cubicBezTo>
                    <a:pt x="482" y="85"/>
                    <a:pt x="497" y="94"/>
                    <a:pt x="506" y="96"/>
                  </a:cubicBezTo>
                  <a:cubicBezTo>
                    <a:pt x="535" y="118"/>
                    <a:pt x="542" y="135"/>
                    <a:pt x="542" y="150"/>
                  </a:cubicBezTo>
                  <a:cubicBezTo>
                    <a:pt x="542" y="162"/>
                    <a:pt x="524" y="241"/>
                    <a:pt x="498" y="283"/>
                  </a:cubicBezTo>
                  <a:cubicBezTo>
                    <a:pt x="480" y="326"/>
                    <a:pt x="453" y="347"/>
                    <a:pt x="420" y="347"/>
                  </a:cubicBezTo>
                  <a:cubicBezTo>
                    <a:pt x="365" y="347"/>
                    <a:pt x="365" y="301"/>
                    <a:pt x="365" y="281"/>
                  </a:cubicBezTo>
                  <a:cubicBezTo>
                    <a:pt x="365" y="260"/>
                    <a:pt x="365" y="251"/>
                    <a:pt x="376" y="208"/>
                  </a:cubicBezTo>
                  <a:cubicBezTo>
                    <a:pt x="383" y="185"/>
                    <a:pt x="392" y="143"/>
                    <a:pt x="396" y="125"/>
                  </a:cubicBezTo>
                  <a:lnTo>
                    <a:pt x="407" y="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CF8D4A95-5E87-4CBF-9C72-D23746E25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" y="4377"/>
              <a:ext cx="90" cy="89"/>
            </a:xfrm>
            <a:custGeom>
              <a:avLst/>
              <a:gdLst>
                <a:gd name="T0" fmla="*/ 216 w 400"/>
                <a:gd name="T1" fmla="*/ 27 h 396"/>
                <a:gd name="T2" fmla="*/ 381 w 400"/>
                <a:gd name="T3" fmla="*/ 27 h 396"/>
                <a:gd name="T4" fmla="*/ 399 w 400"/>
                <a:gd name="T5" fmla="*/ 13 h 396"/>
                <a:gd name="T6" fmla="*/ 381 w 400"/>
                <a:gd name="T7" fmla="*/ 0 h 396"/>
                <a:gd name="T8" fmla="*/ 22 w 400"/>
                <a:gd name="T9" fmla="*/ 0 h 396"/>
                <a:gd name="T10" fmla="*/ 0 w 400"/>
                <a:gd name="T11" fmla="*/ 13 h 396"/>
                <a:gd name="T12" fmla="*/ 22 w 400"/>
                <a:gd name="T13" fmla="*/ 27 h 396"/>
                <a:gd name="T14" fmla="*/ 189 w 400"/>
                <a:gd name="T15" fmla="*/ 27 h 396"/>
                <a:gd name="T16" fmla="*/ 189 w 400"/>
                <a:gd name="T17" fmla="*/ 374 h 396"/>
                <a:gd name="T18" fmla="*/ 200 w 400"/>
                <a:gd name="T19" fmla="*/ 395 h 396"/>
                <a:gd name="T20" fmla="*/ 216 w 400"/>
                <a:gd name="T21" fmla="*/ 374 h 396"/>
                <a:gd name="T22" fmla="*/ 216 w 400"/>
                <a:gd name="T23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0" h="396">
                  <a:moveTo>
                    <a:pt x="216" y="27"/>
                  </a:moveTo>
                  <a:lnTo>
                    <a:pt x="381" y="27"/>
                  </a:lnTo>
                  <a:cubicBezTo>
                    <a:pt x="388" y="27"/>
                    <a:pt x="399" y="27"/>
                    <a:pt x="399" y="13"/>
                  </a:cubicBezTo>
                  <a:cubicBezTo>
                    <a:pt x="399" y="0"/>
                    <a:pt x="388" y="0"/>
                    <a:pt x="381" y="0"/>
                  </a:cubicBezTo>
                  <a:lnTo>
                    <a:pt x="22" y="0"/>
                  </a:lnTo>
                  <a:cubicBezTo>
                    <a:pt x="13" y="0"/>
                    <a:pt x="0" y="0"/>
                    <a:pt x="0" y="13"/>
                  </a:cubicBezTo>
                  <a:cubicBezTo>
                    <a:pt x="0" y="27"/>
                    <a:pt x="13" y="27"/>
                    <a:pt x="22" y="27"/>
                  </a:cubicBezTo>
                  <a:lnTo>
                    <a:pt x="189" y="27"/>
                  </a:lnTo>
                  <a:lnTo>
                    <a:pt x="189" y="374"/>
                  </a:lnTo>
                  <a:cubicBezTo>
                    <a:pt x="189" y="384"/>
                    <a:pt x="189" y="395"/>
                    <a:pt x="200" y="395"/>
                  </a:cubicBezTo>
                  <a:cubicBezTo>
                    <a:pt x="216" y="395"/>
                    <a:pt x="216" y="384"/>
                    <a:pt x="216" y="374"/>
                  </a:cubicBezTo>
                  <a:lnTo>
                    <a:pt x="216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C1B92693-E94F-42B6-9164-924FF19A0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" y="4460"/>
              <a:ext cx="99" cy="84"/>
            </a:xfrm>
            <a:custGeom>
              <a:avLst/>
              <a:gdLst>
                <a:gd name="T0" fmla="*/ 387 w 441"/>
                <a:gd name="T1" fmla="*/ 42 h 375"/>
                <a:gd name="T2" fmla="*/ 345 w 441"/>
                <a:gd name="T3" fmla="*/ 96 h 375"/>
                <a:gd name="T4" fmla="*/ 383 w 441"/>
                <a:gd name="T5" fmla="*/ 135 h 375"/>
                <a:gd name="T6" fmla="*/ 440 w 441"/>
                <a:gd name="T7" fmla="*/ 71 h 375"/>
                <a:gd name="T8" fmla="*/ 350 w 441"/>
                <a:gd name="T9" fmla="*/ 0 h 375"/>
                <a:gd name="T10" fmla="*/ 268 w 441"/>
                <a:gd name="T11" fmla="*/ 50 h 375"/>
                <a:gd name="T12" fmla="*/ 161 w 441"/>
                <a:gd name="T13" fmla="*/ 0 h 375"/>
                <a:gd name="T14" fmla="*/ 11 w 441"/>
                <a:gd name="T15" fmla="*/ 127 h 375"/>
                <a:gd name="T16" fmla="*/ 29 w 441"/>
                <a:gd name="T17" fmla="*/ 139 h 375"/>
                <a:gd name="T18" fmla="*/ 46 w 441"/>
                <a:gd name="T19" fmla="*/ 127 h 375"/>
                <a:gd name="T20" fmla="*/ 156 w 441"/>
                <a:gd name="T21" fmla="*/ 31 h 375"/>
                <a:gd name="T22" fmla="*/ 200 w 441"/>
                <a:gd name="T23" fmla="*/ 69 h 375"/>
                <a:gd name="T24" fmla="*/ 183 w 441"/>
                <a:gd name="T25" fmla="*/ 162 h 375"/>
                <a:gd name="T26" fmla="*/ 156 w 441"/>
                <a:gd name="T27" fmla="*/ 272 h 375"/>
                <a:gd name="T28" fmla="*/ 90 w 441"/>
                <a:gd name="T29" fmla="*/ 347 h 375"/>
                <a:gd name="T30" fmla="*/ 53 w 441"/>
                <a:gd name="T31" fmla="*/ 335 h 375"/>
                <a:gd name="T32" fmla="*/ 95 w 441"/>
                <a:gd name="T33" fmla="*/ 278 h 375"/>
                <a:gd name="T34" fmla="*/ 57 w 441"/>
                <a:gd name="T35" fmla="*/ 241 h 375"/>
                <a:gd name="T36" fmla="*/ 0 w 441"/>
                <a:gd name="T37" fmla="*/ 303 h 375"/>
                <a:gd name="T38" fmla="*/ 88 w 441"/>
                <a:gd name="T39" fmla="*/ 374 h 375"/>
                <a:gd name="T40" fmla="*/ 172 w 441"/>
                <a:gd name="T41" fmla="*/ 326 h 375"/>
                <a:gd name="T42" fmla="*/ 277 w 441"/>
                <a:gd name="T43" fmla="*/ 374 h 375"/>
                <a:gd name="T44" fmla="*/ 429 w 441"/>
                <a:gd name="T45" fmla="*/ 247 h 375"/>
                <a:gd name="T46" fmla="*/ 409 w 441"/>
                <a:gd name="T47" fmla="*/ 235 h 375"/>
                <a:gd name="T48" fmla="*/ 392 w 441"/>
                <a:gd name="T49" fmla="*/ 247 h 375"/>
                <a:gd name="T50" fmla="*/ 284 w 441"/>
                <a:gd name="T51" fmla="*/ 347 h 375"/>
                <a:gd name="T52" fmla="*/ 240 w 441"/>
                <a:gd name="T53" fmla="*/ 304 h 375"/>
                <a:gd name="T54" fmla="*/ 257 w 441"/>
                <a:gd name="T55" fmla="*/ 216 h 375"/>
                <a:gd name="T56" fmla="*/ 284 w 441"/>
                <a:gd name="T57" fmla="*/ 104 h 375"/>
                <a:gd name="T58" fmla="*/ 348 w 441"/>
                <a:gd name="T59" fmla="*/ 31 h 375"/>
                <a:gd name="T60" fmla="*/ 387 w 441"/>
                <a:gd name="T61" fmla="*/ 42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1" h="375">
                  <a:moveTo>
                    <a:pt x="387" y="42"/>
                  </a:moveTo>
                  <a:cubicBezTo>
                    <a:pt x="359" y="50"/>
                    <a:pt x="345" y="79"/>
                    <a:pt x="345" y="96"/>
                  </a:cubicBezTo>
                  <a:cubicBezTo>
                    <a:pt x="345" y="116"/>
                    <a:pt x="355" y="135"/>
                    <a:pt x="383" y="135"/>
                  </a:cubicBezTo>
                  <a:cubicBezTo>
                    <a:pt x="409" y="135"/>
                    <a:pt x="440" y="112"/>
                    <a:pt x="440" y="71"/>
                  </a:cubicBezTo>
                  <a:cubicBezTo>
                    <a:pt x="440" y="27"/>
                    <a:pt x="398" y="0"/>
                    <a:pt x="350" y="0"/>
                  </a:cubicBezTo>
                  <a:cubicBezTo>
                    <a:pt x="306" y="0"/>
                    <a:pt x="277" y="35"/>
                    <a:pt x="268" y="50"/>
                  </a:cubicBezTo>
                  <a:cubicBezTo>
                    <a:pt x="249" y="13"/>
                    <a:pt x="205" y="0"/>
                    <a:pt x="161" y="0"/>
                  </a:cubicBezTo>
                  <a:cubicBezTo>
                    <a:pt x="64" y="0"/>
                    <a:pt x="11" y="100"/>
                    <a:pt x="11" y="127"/>
                  </a:cubicBezTo>
                  <a:cubicBezTo>
                    <a:pt x="11" y="139"/>
                    <a:pt x="22" y="139"/>
                    <a:pt x="29" y="139"/>
                  </a:cubicBezTo>
                  <a:cubicBezTo>
                    <a:pt x="40" y="139"/>
                    <a:pt x="44" y="139"/>
                    <a:pt x="46" y="127"/>
                  </a:cubicBezTo>
                  <a:cubicBezTo>
                    <a:pt x="68" y="54"/>
                    <a:pt x="125" y="31"/>
                    <a:pt x="156" y="31"/>
                  </a:cubicBezTo>
                  <a:cubicBezTo>
                    <a:pt x="187" y="31"/>
                    <a:pt x="200" y="44"/>
                    <a:pt x="200" y="69"/>
                  </a:cubicBezTo>
                  <a:cubicBezTo>
                    <a:pt x="200" y="85"/>
                    <a:pt x="189" y="131"/>
                    <a:pt x="183" y="162"/>
                  </a:cubicBezTo>
                  <a:lnTo>
                    <a:pt x="156" y="272"/>
                  </a:lnTo>
                  <a:cubicBezTo>
                    <a:pt x="145" y="322"/>
                    <a:pt x="117" y="347"/>
                    <a:pt x="90" y="347"/>
                  </a:cubicBezTo>
                  <a:cubicBezTo>
                    <a:pt x="86" y="347"/>
                    <a:pt x="68" y="347"/>
                    <a:pt x="53" y="335"/>
                  </a:cubicBezTo>
                  <a:cubicBezTo>
                    <a:pt x="81" y="326"/>
                    <a:pt x="95" y="299"/>
                    <a:pt x="95" y="278"/>
                  </a:cubicBezTo>
                  <a:cubicBezTo>
                    <a:pt x="95" y="258"/>
                    <a:pt x="81" y="241"/>
                    <a:pt x="57" y="241"/>
                  </a:cubicBezTo>
                  <a:cubicBezTo>
                    <a:pt x="29" y="241"/>
                    <a:pt x="0" y="264"/>
                    <a:pt x="0" y="303"/>
                  </a:cubicBezTo>
                  <a:cubicBezTo>
                    <a:pt x="0" y="347"/>
                    <a:pt x="40" y="374"/>
                    <a:pt x="88" y="374"/>
                  </a:cubicBezTo>
                  <a:cubicBezTo>
                    <a:pt x="132" y="374"/>
                    <a:pt x="163" y="339"/>
                    <a:pt x="172" y="326"/>
                  </a:cubicBezTo>
                  <a:cubicBezTo>
                    <a:pt x="191" y="360"/>
                    <a:pt x="233" y="374"/>
                    <a:pt x="277" y="374"/>
                  </a:cubicBezTo>
                  <a:cubicBezTo>
                    <a:pt x="376" y="374"/>
                    <a:pt x="429" y="276"/>
                    <a:pt x="429" y="247"/>
                  </a:cubicBezTo>
                  <a:cubicBezTo>
                    <a:pt x="429" y="235"/>
                    <a:pt x="418" y="235"/>
                    <a:pt x="409" y="235"/>
                  </a:cubicBezTo>
                  <a:cubicBezTo>
                    <a:pt x="399" y="235"/>
                    <a:pt x="396" y="235"/>
                    <a:pt x="392" y="247"/>
                  </a:cubicBezTo>
                  <a:cubicBezTo>
                    <a:pt x="370" y="322"/>
                    <a:pt x="315" y="347"/>
                    <a:pt x="284" y="347"/>
                  </a:cubicBezTo>
                  <a:cubicBezTo>
                    <a:pt x="253" y="347"/>
                    <a:pt x="240" y="330"/>
                    <a:pt x="240" y="304"/>
                  </a:cubicBezTo>
                  <a:cubicBezTo>
                    <a:pt x="240" y="289"/>
                    <a:pt x="251" y="245"/>
                    <a:pt x="257" y="216"/>
                  </a:cubicBezTo>
                  <a:cubicBezTo>
                    <a:pt x="262" y="195"/>
                    <a:pt x="279" y="116"/>
                    <a:pt x="284" y="104"/>
                  </a:cubicBezTo>
                  <a:cubicBezTo>
                    <a:pt x="295" y="56"/>
                    <a:pt x="321" y="31"/>
                    <a:pt x="348" y="31"/>
                  </a:cubicBezTo>
                  <a:cubicBezTo>
                    <a:pt x="354" y="31"/>
                    <a:pt x="372" y="31"/>
                    <a:pt x="387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02" name="Text Box 129">
            <a:extLst>
              <a:ext uri="{FF2B5EF4-FFF2-40B4-BE49-F238E27FC236}">
                <a16:creationId xmlns:a16="http://schemas.microsoft.com/office/drawing/2014/main" id="{94BE71E4-BAB7-47D2-8478-0826CBE01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168" y="5106135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(0,1)</a:t>
            </a:r>
          </a:p>
        </p:txBody>
      </p:sp>
      <p:sp>
        <p:nvSpPr>
          <p:cNvPr id="103" name="Text Box 130">
            <a:extLst>
              <a:ext uri="{FF2B5EF4-FFF2-40B4-BE49-F238E27FC236}">
                <a16:creationId xmlns:a16="http://schemas.microsoft.com/office/drawing/2014/main" id="{6DB8532C-B7A8-464F-923A-C1D8032E9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1993" y="6131660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>
                <a:solidFill>
                  <a:srgbClr val="000000"/>
                </a:solidFill>
              </a:rPr>
              <a:t>(1,0)</a:t>
            </a:r>
          </a:p>
        </p:txBody>
      </p:sp>
      <p:sp>
        <p:nvSpPr>
          <p:cNvPr id="104" name="Text Box 132">
            <a:extLst>
              <a:ext uri="{FF2B5EF4-FFF2-40B4-BE49-F238E27FC236}">
                <a16:creationId xmlns:a16="http://schemas.microsoft.com/office/drawing/2014/main" id="{0905B68C-B86A-43C7-B68B-476DB5F75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168" y="6131660"/>
            <a:ext cx="6508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(0,0)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EA999F-7493-46FD-BAD3-9F21D2B99EC8}"/>
              </a:ext>
            </a:extLst>
          </p:cNvPr>
          <p:cNvSpPr txBox="1"/>
          <p:nvPr/>
        </p:nvSpPr>
        <p:spPr>
          <a:xfrm>
            <a:off x="2012147" y="3508198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Log(</a:t>
            </a:r>
            <a:r>
              <a:rPr lang="en-IN" dirty="0" err="1">
                <a:solidFill>
                  <a:srgbClr val="0000FF"/>
                </a:solidFill>
              </a:rPr>
              <a:t>istic</a:t>
            </a:r>
            <a:r>
              <a:rPr lang="en-IN" dirty="0">
                <a:solidFill>
                  <a:srgbClr val="0000FF"/>
                </a:solidFill>
              </a:rPr>
              <a:t>) Loss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9C0A63-BFAF-4B5B-AE18-A7B0F19681BC}"/>
              </a:ext>
            </a:extLst>
          </p:cNvPr>
          <p:cNvSpPr txBox="1"/>
          <p:nvPr/>
        </p:nvSpPr>
        <p:spPr>
          <a:xfrm>
            <a:off x="7049814" y="3509074"/>
            <a:ext cx="117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Hinge Loss</a:t>
            </a:r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49726CA9-41BB-4F8A-B6AD-549D75F66A2F}"/>
              </a:ext>
            </a:extLst>
          </p:cNvPr>
          <p:cNvSpPr/>
          <p:nvPr/>
        </p:nvSpPr>
        <p:spPr>
          <a:xfrm>
            <a:off x="3549345" y="3279105"/>
            <a:ext cx="2365310" cy="625286"/>
          </a:xfrm>
          <a:prstGeom prst="wedgeRectCallout">
            <a:avLst>
              <a:gd name="adj1" fmla="val -55746"/>
              <a:gd name="adj2" fmla="val 288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Already saw this in logistic regression (the likelihood resulted in this loss function)</a:t>
            </a:r>
          </a:p>
        </p:txBody>
      </p: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49F13C04-A7EF-445F-B2EB-9671A17049B0}"/>
              </a:ext>
            </a:extLst>
          </p:cNvPr>
          <p:cNvSpPr/>
          <p:nvPr/>
        </p:nvSpPr>
        <p:spPr>
          <a:xfrm>
            <a:off x="3411810" y="5365811"/>
            <a:ext cx="2002973" cy="399956"/>
          </a:xfrm>
          <a:prstGeom prst="wedgeRectCallout">
            <a:avLst>
              <a:gd name="adj1" fmla="val -55746"/>
              <a:gd name="adj2" fmla="val 288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Convex and Differentiable</a:t>
            </a:r>
          </a:p>
        </p:txBody>
      </p:sp>
      <p:sp>
        <p:nvSpPr>
          <p:cNvPr id="109" name="Speech Bubble: Rectangle 108">
            <a:extLst>
              <a:ext uri="{FF2B5EF4-FFF2-40B4-BE49-F238E27FC236}">
                <a16:creationId xmlns:a16="http://schemas.microsoft.com/office/drawing/2014/main" id="{218EDA61-9AE7-4F3B-A611-7DF2423E2F74}"/>
              </a:ext>
            </a:extLst>
          </p:cNvPr>
          <p:cNvSpPr/>
          <p:nvPr/>
        </p:nvSpPr>
        <p:spPr>
          <a:xfrm>
            <a:off x="8510908" y="5403255"/>
            <a:ext cx="2376035" cy="399956"/>
          </a:xfrm>
          <a:prstGeom prst="wedgeRectCallout">
            <a:avLst>
              <a:gd name="adj1" fmla="val -52395"/>
              <a:gd name="adj2" fmla="val 8546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Convex and Non-differentiable</a:t>
            </a: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77482EA4-3B73-4B9D-A04E-E275F661C2B0}"/>
              </a:ext>
            </a:extLst>
          </p:cNvPr>
          <p:cNvSpPr/>
          <p:nvPr/>
        </p:nvSpPr>
        <p:spPr>
          <a:xfrm>
            <a:off x="9817761" y="2691689"/>
            <a:ext cx="2301875" cy="399956"/>
          </a:xfrm>
          <a:prstGeom prst="wedgeRectCallout">
            <a:avLst>
              <a:gd name="adj1" fmla="val -48158"/>
              <a:gd name="adj2" fmla="val 8965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Convex and Non-differentiable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3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52"/>
    </mc:Choice>
    <mc:Fallback xmlns="">
      <p:transition spd="slow" advTm="4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41" grpId="0" animBg="1"/>
      <p:bldP spid="42" grpId="0" animBg="1"/>
      <p:bldP spid="43" grpId="0" animBg="1"/>
      <p:bldP spid="75" grpId="0"/>
      <p:bldP spid="76" grpId="0" animBg="1"/>
      <p:bldP spid="77" grpId="0" animBg="1"/>
      <p:bldP spid="78" grpId="0" animBg="1"/>
      <p:bldP spid="79" grpId="0" animBg="1"/>
      <p:bldP spid="102" grpId="0"/>
      <p:bldP spid="103" grpId="0"/>
      <p:bldP spid="104" grpId="0"/>
      <p:bldP spid="105" grpId="0"/>
      <p:bldP spid="106" grpId="0"/>
      <p:bldP spid="107" grpId="0" animBg="1"/>
      <p:bldP spid="108" grpId="0" animBg="1"/>
      <p:bldP spid="109" grpId="0" animBg="1"/>
      <p:bldP spid="1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Learning by Optimizing Perceptron Loss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Let’s ignore the bias term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for now. So the hyperplane is simply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b="1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>
                    <a:latin typeface="Abadi Extra Light" panose="020B0204020104020204" pitchFamily="34" charset="0"/>
                  </a:rPr>
                  <a:t>The Perceptron loss function: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{0,−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. Let’s do SGD</a:t>
                </a: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If we use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GB" sz="2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GB" sz="2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32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600" dirty="0">
                  <a:solidFill>
                    <a:srgbClr val="FF0000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Non-zero gradients only when the model makes a mistake on current example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Thus SGD will update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only when there is a mistake (</a:t>
                </a:r>
                <a:r>
                  <a:rPr lang="en-GB" sz="26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mistake-driven 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A751177-1B2B-4FC0-9B0C-3DE17545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88" y="2328862"/>
            <a:ext cx="34575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0D504E-6A42-4EF4-AF02-675F8D2C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30" y="2901455"/>
            <a:ext cx="6515565" cy="12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2A7C-C87B-44B1-AF64-D347FDE01C8C}"/>
                  </a:ext>
                </a:extLst>
              </p:cNvPr>
              <p:cNvSpPr txBox="1"/>
              <p:nvPr/>
            </p:nvSpPr>
            <p:spPr>
              <a:xfrm>
                <a:off x="6541864" y="2333974"/>
                <a:ext cx="2685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 err="1">
                    <a:latin typeface="Abadi Extra Light" panose="020B0204020104020204" pitchFamily="34" charset="0"/>
                  </a:rPr>
                  <a:t>Subgradients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4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IN" sz="2400" b="1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2A7C-C87B-44B1-AF64-D347FDE0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64" y="2333974"/>
                <a:ext cx="2685415" cy="461665"/>
              </a:xfrm>
              <a:prstGeom prst="rect">
                <a:avLst/>
              </a:prstGeom>
              <a:blipFill>
                <a:blip r:embed="rId6"/>
                <a:stretch>
                  <a:fillRect l="-3401" t="-11842" b="-27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DF2CF71-CAF6-44F8-9C53-59B99F66CB63}"/>
              </a:ext>
            </a:extLst>
          </p:cNvPr>
          <p:cNvSpPr/>
          <p:nvPr/>
        </p:nvSpPr>
        <p:spPr>
          <a:xfrm>
            <a:off x="9575000" y="2361895"/>
            <a:ext cx="2301875" cy="539560"/>
          </a:xfrm>
          <a:prstGeom prst="wedgeRectCallout">
            <a:avLst>
              <a:gd name="adj1" fmla="val 28375"/>
              <a:gd name="adj2" fmla="val -1108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One randomly chosen example in each iteration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39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3"/>
    </mc:Choice>
    <mc:Fallback xmlns="">
      <p:transition spd="slow" advTm="6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Perceptron Algorithm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Stochastic Sub-grad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desc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on Perceptron loss is also known as the Perceptron algorithm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An example of an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online learning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algorithm (processes one training ex. at a time)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easy to see that the final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has the form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solidFill>
                          <a:srgbClr val="B806AB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600" b="1" i="1" dirty="0" smtClean="0">
                        <a:solidFill>
                          <a:srgbClr val="B806AB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b="1" i="1" dirty="0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b="0" i="1" dirty="0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dirty="0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dirty="0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260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2600" b="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60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600" b="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600" b="1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dirty="0" smtClean="0">
                                <a:solidFill>
                                  <a:srgbClr val="B806A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is total number of mistakes made by the algorithm on example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As we’ll see, many other models also have weights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in the form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IN" sz="2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645" r="-468" b="-75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94AE56F4-B530-4D02-BDDA-7667AF68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59" y="1808708"/>
            <a:ext cx="8556769" cy="26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DD54269-3EA4-4BEC-8EEF-E854E8DA2843}"/>
              </a:ext>
            </a:extLst>
          </p:cNvPr>
          <p:cNvSpPr/>
          <p:nvPr/>
        </p:nvSpPr>
        <p:spPr>
          <a:xfrm>
            <a:off x="186139" y="2295792"/>
            <a:ext cx="1600716" cy="821500"/>
          </a:xfrm>
          <a:prstGeom prst="wedgeRectCallout">
            <a:avLst>
              <a:gd name="adj1" fmla="val 64539"/>
              <a:gd name="adj2" fmla="val 1284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Note: An example may get chosen several times during the entire run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9E735C0-3E0A-4AB0-B326-88FB961100D1}"/>
                  </a:ext>
                </a:extLst>
              </p:cNvPr>
              <p:cNvSpPr/>
              <p:nvPr/>
            </p:nvSpPr>
            <p:spPr>
              <a:xfrm>
                <a:off x="10114079" y="5580406"/>
                <a:ext cx="1345284" cy="427840"/>
              </a:xfrm>
              <a:prstGeom prst="wedgeRectCallout">
                <a:avLst>
                  <a:gd name="adj1" fmla="val -48611"/>
                  <a:gd name="adj2" fmla="val 7878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may be different 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9E735C0-3E0A-4AB0-B326-88FB96110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079" y="5580406"/>
                <a:ext cx="1345284" cy="427840"/>
              </a:xfrm>
              <a:prstGeom prst="wedgeRectCallout">
                <a:avLst>
                  <a:gd name="adj1" fmla="val -48611"/>
                  <a:gd name="adj2" fmla="val 78786"/>
                </a:avLst>
              </a:prstGeom>
              <a:blipFill>
                <a:blip r:embed="rId5"/>
                <a:stretch>
                  <a:fillRect t="-8247" r="-131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F1AB46-4B3F-4E6B-B0B7-D538FE068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217" y="1676743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12BCEB7-72C9-4CC4-9665-98B4FFD1221F}"/>
                  </a:ext>
                </a:extLst>
              </p:cNvPr>
              <p:cNvSpPr/>
              <p:nvPr/>
            </p:nvSpPr>
            <p:spPr>
              <a:xfrm>
                <a:off x="8067836" y="1770275"/>
                <a:ext cx="3122287" cy="1149094"/>
              </a:xfrm>
              <a:prstGeom prst="wedgeRectCallout">
                <a:avLst>
                  <a:gd name="adj1" fmla="val 57683"/>
                  <a:gd name="adj2" fmla="val -2518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Updates are “corrective”: If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+1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after the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be less negative. Likewise,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after the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be less positive</a:t>
                </a: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A12BCEB7-72C9-4CC4-9665-98B4FFD12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836" y="1770275"/>
                <a:ext cx="3122287" cy="1149094"/>
              </a:xfrm>
              <a:prstGeom prst="wedgeRectCallout">
                <a:avLst>
                  <a:gd name="adj1" fmla="val 57683"/>
                  <a:gd name="adj2" fmla="val -25182"/>
                </a:avLst>
              </a:prstGeom>
              <a:blipFill>
                <a:blip r:embed="rId7"/>
                <a:stretch>
                  <a:fillRect l="-359" t="-521" b="-468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D2378C-3AB0-450E-B6B2-26FD01822F3A}"/>
              </a:ext>
            </a:extLst>
          </p:cNvPr>
          <p:cNvSpPr/>
          <p:nvPr/>
        </p:nvSpPr>
        <p:spPr>
          <a:xfrm>
            <a:off x="8931392" y="3117292"/>
            <a:ext cx="2898658" cy="1069854"/>
          </a:xfrm>
          <a:prstGeom prst="wedgeRectCallout">
            <a:avLst>
              <a:gd name="adj1" fmla="val -1944"/>
              <a:gd name="adj2" fmla="val -756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If training data is linearly separable, the Perceptron algo will converge in a finite number of iterations </a:t>
            </a:r>
          </a:p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(Block &amp;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Novikoff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theorem)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D3F8239-66CD-4DDF-8342-FDD618F9FCD9}"/>
              </a:ext>
            </a:extLst>
          </p:cNvPr>
          <p:cNvSpPr/>
          <p:nvPr/>
        </p:nvSpPr>
        <p:spPr>
          <a:xfrm>
            <a:off x="6330040" y="2526178"/>
            <a:ext cx="1439706" cy="360727"/>
          </a:xfrm>
          <a:prstGeom prst="wedgeRectCallout">
            <a:avLst>
              <a:gd name="adj1" fmla="val -38556"/>
              <a:gd name="adj2" fmla="val 9181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Mistake condition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0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3"/>
    </mc:Choice>
    <mc:Fallback xmlns="">
      <p:transition spd="slow" advTm="6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28D2-B19E-F503-5482-73954E00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15A2-3785-C0B9-E820-8308FCD2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4"/>
            <a:ext cx="10515600" cy="5290456"/>
          </a:xfrm>
        </p:spPr>
        <p:txBody>
          <a:bodyPr>
            <a:normAutofit/>
          </a:bodyPr>
          <a:lstStyle/>
          <a:p>
            <a:pPr algn="l"/>
            <a:r>
              <a:rPr lang="en-US" sz="2600" b="0" i="0" u="none" strike="noStrike" baseline="0" dirty="0">
                <a:latin typeface="CMR10"/>
              </a:rPr>
              <a:t>Model the distribution of the predictors </a:t>
            </a:r>
            <a:r>
              <a:rPr lang="en-US" sz="2600" b="0" i="0" u="none" strike="noStrike" baseline="0" dirty="0">
                <a:latin typeface="CMMI10"/>
              </a:rPr>
              <a:t>X </a:t>
            </a:r>
            <a:r>
              <a:rPr lang="en-US" sz="2600" b="0" i="0" u="none" strike="noStrike" baseline="0" dirty="0">
                <a:latin typeface="CMR10"/>
              </a:rPr>
              <a:t>separately in each of the response classes (for each value of </a:t>
            </a:r>
            <a:r>
              <a:rPr lang="en-US" sz="2600" b="0" i="0" u="none" strike="noStrike" baseline="0" dirty="0">
                <a:latin typeface="CMMI10"/>
              </a:rPr>
              <a:t>Y </a:t>
            </a:r>
            <a:r>
              <a:rPr lang="en-US" sz="2600" b="0" i="0" u="none" strike="noStrike" baseline="0" dirty="0">
                <a:latin typeface="CMR10"/>
              </a:rPr>
              <a:t>)</a:t>
            </a:r>
          </a:p>
          <a:p>
            <a:pPr lvl="1"/>
            <a:r>
              <a:rPr lang="en-US" sz="2400" b="0" i="0" u="none" strike="noStrike" baseline="0" dirty="0">
                <a:latin typeface="CMR10"/>
              </a:rPr>
              <a:t>Alternative to modeling p(</a:t>
            </a:r>
            <a:r>
              <a:rPr lang="en-US" sz="2400" b="0" i="0" u="none" strike="noStrike" baseline="0" dirty="0">
                <a:latin typeface="CMMI10"/>
              </a:rPr>
              <a:t>Y|X</a:t>
            </a:r>
            <a:r>
              <a:rPr lang="en-US" sz="2400" dirty="0">
                <a:latin typeface="CMR10"/>
              </a:rPr>
              <a:t>)</a:t>
            </a:r>
            <a:endParaRPr lang="en-US" sz="2400" b="0" i="0" u="none" strike="noStrike" baseline="0" dirty="0">
              <a:latin typeface="CMR10"/>
            </a:endParaRPr>
          </a:p>
          <a:p>
            <a:pPr lvl="1"/>
            <a:r>
              <a:rPr lang="en-US" sz="2200" b="0" i="0" u="none" strike="noStrike" baseline="0" dirty="0">
                <a:latin typeface="CMR10"/>
              </a:rPr>
              <a:t>We then use Bayes’ theorem to flip these around into estimates for </a:t>
            </a:r>
            <a:r>
              <a:rPr lang="en-US" sz="2200" b="0" i="0" u="none" strike="noStrike" baseline="0" dirty="0" err="1">
                <a:latin typeface="CMR10"/>
              </a:rPr>
              <a:t>Pr</a:t>
            </a:r>
            <a:r>
              <a:rPr lang="en-US" sz="2200" b="0" i="0" u="none" strike="noStrike" baseline="0" dirty="0">
                <a:latin typeface="CMR10"/>
              </a:rPr>
              <a:t>(</a:t>
            </a:r>
            <a:r>
              <a:rPr lang="en-US" sz="2200" b="0" i="0" u="none" strike="noStrike" baseline="0" dirty="0">
                <a:latin typeface="CMMI10"/>
              </a:rPr>
              <a:t>Y </a:t>
            </a:r>
            <a:r>
              <a:rPr lang="en-US" sz="2200" b="0" i="0" u="none" strike="noStrike" baseline="0" dirty="0">
                <a:latin typeface="CMR10"/>
              </a:rPr>
              <a:t>= </a:t>
            </a:r>
            <a:r>
              <a:rPr lang="en-US" sz="2200" b="0" i="0" u="none" strike="noStrike" baseline="0" dirty="0" err="1">
                <a:latin typeface="CMMI10"/>
              </a:rPr>
              <a:t>k</a:t>
            </a:r>
            <a:r>
              <a:rPr lang="en-US" sz="2200" b="0" i="0" u="none" strike="noStrike" baseline="0" dirty="0" err="1">
                <a:latin typeface="CMSY10"/>
              </a:rPr>
              <a:t>|</a:t>
            </a:r>
            <a:r>
              <a:rPr lang="en-US" sz="2200" b="0" i="0" u="none" strike="noStrike" baseline="0" dirty="0" err="1">
                <a:latin typeface="CMMI10"/>
              </a:rPr>
              <a:t>X</a:t>
            </a:r>
            <a:r>
              <a:rPr lang="en-US" sz="2200" b="0" i="0" u="none" strike="noStrike" baseline="0" dirty="0">
                <a:latin typeface="CMMI10"/>
              </a:rPr>
              <a:t> </a:t>
            </a:r>
            <a:r>
              <a:rPr lang="en-US" sz="2200" b="0" i="0" u="none" strike="noStrike" baseline="0" dirty="0">
                <a:latin typeface="CMR10"/>
              </a:rPr>
              <a:t>= </a:t>
            </a:r>
            <a:r>
              <a:rPr lang="en-US" sz="2200" b="0" i="0" u="none" strike="noStrike" baseline="0" dirty="0">
                <a:latin typeface="CMMI10"/>
              </a:rPr>
              <a:t>x</a:t>
            </a:r>
            <a:r>
              <a:rPr lang="en-US" sz="2200" b="0" i="0" u="none" strike="noStrike" baseline="0" dirty="0">
                <a:latin typeface="CMR10"/>
              </a:rPr>
              <a:t>)</a:t>
            </a:r>
          </a:p>
          <a:p>
            <a:pPr algn="l"/>
            <a:r>
              <a:rPr lang="en-US" sz="2600" b="0" i="0" u="none" strike="noStrike" baseline="0" dirty="0">
                <a:latin typeface="CMR10"/>
              </a:rPr>
              <a:t>When the distribution of </a:t>
            </a:r>
            <a:r>
              <a:rPr lang="en-US" sz="2600" b="0" i="0" u="none" strike="noStrike" baseline="0" dirty="0">
                <a:latin typeface="CMMI10"/>
              </a:rPr>
              <a:t>X </a:t>
            </a:r>
            <a:r>
              <a:rPr lang="en-US" sz="2600" b="0" i="0" u="none" strike="noStrike" baseline="0" dirty="0">
                <a:latin typeface="CMR10"/>
              </a:rPr>
              <a:t>within each class is assumed to be normal, it turns out that the model is very similar in form to logistic regression.</a:t>
            </a:r>
          </a:p>
          <a:p>
            <a:pPr algn="l"/>
            <a:r>
              <a:rPr lang="en-US" sz="2400" dirty="0">
                <a:latin typeface="CMR10"/>
              </a:rPr>
              <a:t>Why use generative models?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Logistic Regression is unstable when there is substantial separation between the two classes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Generative methods considered here do not suffer from this problem.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If the distribution of the predictors </a:t>
            </a:r>
            <a:r>
              <a:rPr lang="en-US" sz="2000" b="0" i="0" u="none" strike="noStrike" baseline="0" dirty="0">
                <a:latin typeface="CMMI10"/>
              </a:rPr>
              <a:t>X </a:t>
            </a:r>
            <a:r>
              <a:rPr lang="en-US" sz="2000" b="0" i="0" u="none" strike="noStrike" baseline="0" dirty="0">
                <a:latin typeface="CMR10"/>
              </a:rPr>
              <a:t>is approximately normal in each of the classes and the sample size is small, then the approaches in this section may be more accurate than logistic regression.</a:t>
            </a:r>
          </a:p>
          <a:p>
            <a:pPr lvl="1"/>
            <a:r>
              <a:rPr lang="en-US" sz="2000" b="0" i="0" u="none" strike="noStrike" baseline="0" dirty="0">
                <a:latin typeface="CMR10"/>
              </a:rPr>
              <a:t>Can be naturally extended to the case of more than two response classes.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7622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Perceptron and (lack of) Margins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Perceptron would learn a hyperplane (of many possible) that separates the classes</a:t>
                </a:r>
                <a:endParaRPr lang="en-GB" sz="2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Doesn’t guarantee any “margin” around the hyperplane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hyperplane can get arbitrarily close to some training example(s) on either side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may not be good for generalization performance</a:t>
                </a:r>
              </a:p>
              <a:p>
                <a:pPr marL="457200" lvl="1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artificially introduce margin by changing the mistake condition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2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Support Vector Machine (SVM) does it directly by learning the </a:t>
                </a:r>
                <a:r>
                  <a:rPr lang="en-GB" sz="26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max. margin hyperplane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0C708A-EABF-45FB-9ABB-095BB45C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079" y="1758891"/>
            <a:ext cx="2236922" cy="1946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E080139E-B6CE-4A95-A813-E44BE78A1A24}"/>
                  </a:ext>
                </a:extLst>
              </p:cNvPr>
              <p:cNvSpPr/>
              <p:nvPr/>
            </p:nvSpPr>
            <p:spPr>
              <a:xfrm>
                <a:off x="6487617" y="1722539"/>
                <a:ext cx="4018458" cy="1096162"/>
              </a:xfrm>
              <a:prstGeom prst="wedgeRectCallout">
                <a:avLst>
                  <a:gd name="adj1" fmla="val -60851"/>
                  <a:gd name="adj2" fmla="val -134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Basically, it will learn the hyperplane which corresponds to the </a:t>
                </a:r>
                <a14:m>
                  <m:oMath xmlns:m="http://schemas.openxmlformats.org/officeDocument/2006/math">
                    <m:r>
                      <a:rPr lang="en-I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that minimizes the Perceptron loss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E080139E-B6CE-4A95-A813-E44BE78A1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617" y="1722539"/>
                <a:ext cx="4018458" cy="1096162"/>
              </a:xfrm>
              <a:prstGeom prst="wedgeRectCallout">
                <a:avLst>
                  <a:gd name="adj1" fmla="val -60851"/>
                  <a:gd name="adj2" fmla="val -1345"/>
                </a:avLst>
              </a:prstGeom>
              <a:blipFill>
                <a:blip r:embed="rId5"/>
                <a:stretch>
                  <a:fillRect b="-49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41D8107-6C98-4CBD-A28F-B3A4684CCCA4}"/>
                  </a:ext>
                </a:extLst>
              </p:cNvPr>
              <p:cNvSpPr/>
              <p:nvPr/>
            </p:nvSpPr>
            <p:spPr>
              <a:xfrm>
                <a:off x="8340120" y="4704321"/>
                <a:ext cx="2759977" cy="339755"/>
              </a:xfrm>
              <a:prstGeom prst="wedgeRectCallout">
                <a:avLst>
                  <a:gd name="adj1" fmla="val 44006"/>
                  <a:gd name="adj2" fmla="val 9248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some pre-specified margin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541D8107-6C98-4CBD-A28F-B3A4684CC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120" y="4704321"/>
                <a:ext cx="2759977" cy="339755"/>
              </a:xfrm>
              <a:prstGeom prst="wedgeRectCallout">
                <a:avLst>
                  <a:gd name="adj1" fmla="val 44006"/>
                  <a:gd name="adj2" fmla="val 92481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81B1213-B7FC-4094-BEC0-5506A50A9944}"/>
              </a:ext>
            </a:extLst>
          </p:cNvPr>
          <p:cNvSpPr/>
          <p:nvPr/>
        </p:nvSpPr>
        <p:spPr>
          <a:xfrm>
            <a:off x="8865365" y="3143951"/>
            <a:ext cx="2759977" cy="895349"/>
          </a:xfrm>
          <a:prstGeom prst="wedgeRectCallout">
            <a:avLst>
              <a:gd name="adj1" fmla="val -37440"/>
              <a:gd name="adj2" fmla="val 7429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Kind of an “unsafe” situation to have – ideally would like it to be reasonably away from closest training examples from either class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099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53"/>
    </mc:Choice>
    <mc:Fallback xmlns="">
      <p:transition spd="slow" advTm="6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C2B26-D058-AF70-4857-EDCA0410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CB9BDE-6555-B9DB-2961-D34D4783D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0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Support Vector Machine (SVM)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Hyperplane based classifier. Ensures a large margin around the hyperplane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Will assume a linear hyperplane to be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(nonlinear ext. later)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Two other “supporting” hyperplanes defining a “no man’s land”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Ensure that </a:t>
                </a:r>
                <a:r>
                  <a:rPr lang="en-GB" sz="2200" u="sng" dirty="0">
                    <a:latin typeface="Abadi Extra Light" panose="020B0204020104020204" pitchFamily="34" charset="0"/>
                  </a:rPr>
                  <a:t>zero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training examples fall in this region (will relax later)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The SVM idea: Position the hyperplane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s.t.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this region is as “wide” as possible</a:t>
                </a: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 b="-21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D8BBE80-9C7A-47F4-97BF-7B13DFFFEC07}"/>
              </a:ext>
            </a:extLst>
          </p:cNvPr>
          <p:cNvSpPr/>
          <p:nvPr/>
        </p:nvSpPr>
        <p:spPr>
          <a:xfrm>
            <a:off x="1654933" y="4121301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898C4F-4E0F-4F03-A704-A0D5245B8CEE}"/>
              </a:ext>
            </a:extLst>
          </p:cNvPr>
          <p:cNvSpPr/>
          <p:nvPr/>
        </p:nvSpPr>
        <p:spPr>
          <a:xfrm>
            <a:off x="2201243" y="2526977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1946F4-CC7E-4CEC-9537-2431C56CAAAC}"/>
              </a:ext>
            </a:extLst>
          </p:cNvPr>
          <p:cNvSpPr/>
          <p:nvPr/>
        </p:nvSpPr>
        <p:spPr>
          <a:xfrm>
            <a:off x="1920085" y="2636877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CCFB0E-B2C0-4F6D-A4B3-C58982163004}"/>
              </a:ext>
            </a:extLst>
          </p:cNvPr>
          <p:cNvSpPr/>
          <p:nvPr/>
        </p:nvSpPr>
        <p:spPr>
          <a:xfrm>
            <a:off x="2146719" y="280730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B689D-EA34-4A2F-89D9-172964C95BAB}"/>
              </a:ext>
            </a:extLst>
          </p:cNvPr>
          <p:cNvSpPr/>
          <p:nvPr/>
        </p:nvSpPr>
        <p:spPr>
          <a:xfrm>
            <a:off x="1920085" y="3437007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9D163B-5885-41F3-AA57-42F8C169A6F8}"/>
              </a:ext>
            </a:extLst>
          </p:cNvPr>
          <p:cNvSpPr/>
          <p:nvPr/>
        </p:nvSpPr>
        <p:spPr>
          <a:xfrm>
            <a:off x="1800158" y="3036942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EA18A8-1FDF-4536-9651-DA066DDCFA4B}"/>
              </a:ext>
            </a:extLst>
          </p:cNvPr>
          <p:cNvSpPr/>
          <p:nvPr/>
        </p:nvSpPr>
        <p:spPr>
          <a:xfrm>
            <a:off x="1604420" y="325244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15AB88-3065-4678-840D-1EE678511B34}"/>
              </a:ext>
            </a:extLst>
          </p:cNvPr>
          <p:cNvSpPr/>
          <p:nvPr/>
        </p:nvSpPr>
        <p:spPr>
          <a:xfrm>
            <a:off x="1654933" y="3697447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3D895A-E43D-401D-9256-E03514428122}"/>
              </a:ext>
            </a:extLst>
          </p:cNvPr>
          <p:cNvSpPr/>
          <p:nvPr/>
        </p:nvSpPr>
        <p:spPr>
          <a:xfrm>
            <a:off x="2113159" y="3200305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034B60-2A4E-4040-8C93-92BE930EB7C9}"/>
              </a:ext>
            </a:extLst>
          </p:cNvPr>
          <p:cNvSpPr/>
          <p:nvPr/>
        </p:nvSpPr>
        <p:spPr>
          <a:xfrm>
            <a:off x="2884330" y="243225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50CD2A-23BB-4A38-9DA0-F68116C68C48}"/>
              </a:ext>
            </a:extLst>
          </p:cNvPr>
          <p:cNvSpPr/>
          <p:nvPr/>
        </p:nvSpPr>
        <p:spPr>
          <a:xfrm>
            <a:off x="2428856" y="2899582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9F78864-F9A8-4C56-93EF-957F00C8CCDC}"/>
              </a:ext>
            </a:extLst>
          </p:cNvPr>
          <p:cNvSpPr/>
          <p:nvPr/>
        </p:nvSpPr>
        <p:spPr>
          <a:xfrm>
            <a:off x="2749326" y="3136200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DDF5D-02CD-4225-AE52-BDB119EC8E71}"/>
              </a:ext>
            </a:extLst>
          </p:cNvPr>
          <p:cNvSpPr/>
          <p:nvPr/>
        </p:nvSpPr>
        <p:spPr>
          <a:xfrm>
            <a:off x="2522350" y="255294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142E51-5102-4272-8451-41B58A2A61C6}"/>
              </a:ext>
            </a:extLst>
          </p:cNvPr>
          <p:cNvSpPr/>
          <p:nvPr/>
        </p:nvSpPr>
        <p:spPr>
          <a:xfrm rot="1917477">
            <a:off x="3068570" y="4311641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04B767-8906-4D08-8795-2C88D922A690}"/>
              </a:ext>
            </a:extLst>
          </p:cNvPr>
          <p:cNvSpPr/>
          <p:nvPr/>
        </p:nvSpPr>
        <p:spPr>
          <a:xfrm rot="1917477">
            <a:off x="3938883" y="3268158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BB11C1-E6BA-4B23-BE59-F80200746DFA}"/>
              </a:ext>
            </a:extLst>
          </p:cNvPr>
          <p:cNvSpPr/>
          <p:nvPr/>
        </p:nvSpPr>
        <p:spPr>
          <a:xfrm rot="1917477">
            <a:off x="4097172" y="3904243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199467-344D-4327-B201-FC5C74C62A2C}"/>
              </a:ext>
            </a:extLst>
          </p:cNvPr>
          <p:cNvSpPr/>
          <p:nvPr/>
        </p:nvSpPr>
        <p:spPr>
          <a:xfrm rot="1917477">
            <a:off x="4288343" y="298480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44801E-3891-4C75-86BB-98199EC9E5CA}"/>
              </a:ext>
            </a:extLst>
          </p:cNvPr>
          <p:cNvSpPr/>
          <p:nvPr/>
        </p:nvSpPr>
        <p:spPr>
          <a:xfrm rot="1917477">
            <a:off x="3126495" y="478573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21E2CCD-E7DE-4346-95C5-4B6AD0A8D2AA}"/>
              </a:ext>
            </a:extLst>
          </p:cNvPr>
          <p:cNvSpPr/>
          <p:nvPr/>
        </p:nvSpPr>
        <p:spPr>
          <a:xfrm rot="1917477">
            <a:off x="3574786" y="3941745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CC16F2-8138-4F06-B6DA-181A6CA7DC3B}"/>
              </a:ext>
            </a:extLst>
          </p:cNvPr>
          <p:cNvSpPr/>
          <p:nvPr/>
        </p:nvSpPr>
        <p:spPr>
          <a:xfrm rot="1917477">
            <a:off x="4425163" y="391368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22C3C8-EFD8-40F6-B62A-F24478D26ABA}"/>
              </a:ext>
            </a:extLst>
          </p:cNvPr>
          <p:cNvSpPr/>
          <p:nvPr/>
        </p:nvSpPr>
        <p:spPr>
          <a:xfrm rot="1917477">
            <a:off x="3601505" y="4376135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7F9C40-7A74-48B9-B5F0-8C781DF5E1E4}"/>
              </a:ext>
            </a:extLst>
          </p:cNvPr>
          <p:cNvSpPr/>
          <p:nvPr/>
        </p:nvSpPr>
        <p:spPr>
          <a:xfrm rot="1917477">
            <a:off x="3628550" y="4719971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7D8934-1C0A-4B1F-8109-EAE894BB2093}"/>
              </a:ext>
            </a:extLst>
          </p:cNvPr>
          <p:cNvSpPr/>
          <p:nvPr/>
        </p:nvSpPr>
        <p:spPr>
          <a:xfrm rot="1917477">
            <a:off x="3899006" y="3605168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CF7ACF-E200-407E-8189-0AA25707553B}"/>
              </a:ext>
            </a:extLst>
          </p:cNvPr>
          <p:cNvSpPr/>
          <p:nvPr/>
        </p:nvSpPr>
        <p:spPr>
          <a:xfrm rot="1917477">
            <a:off x="3973594" y="428321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F3AF9E-ED33-4CAF-991F-E30CB0A70410}"/>
              </a:ext>
            </a:extLst>
          </p:cNvPr>
          <p:cNvSpPr/>
          <p:nvPr/>
        </p:nvSpPr>
        <p:spPr>
          <a:xfrm rot="1917477">
            <a:off x="4293508" y="3431009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EAA82B-D053-43C2-AD71-32DBE8364738}"/>
              </a:ext>
            </a:extLst>
          </p:cNvPr>
          <p:cNvCxnSpPr>
            <a:cxnSpLocks/>
          </p:cNvCxnSpPr>
          <p:nvPr/>
        </p:nvCxnSpPr>
        <p:spPr>
          <a:xfrm flipH="1">
            <a:off x="2323834" y="2656391"/>
            <a:ext cx="1418485" cy="2119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4F7240-5D14-4B02-8492-8A1E67FC78D1}"/>
              </a:ext>
            </a:extLst>
          </p:cNvPr>
          <p:cNvCxnSpPr>
            <a:cxnSpLocks/>
          </p:cNvCxnSpPr>
          <p:nvPr/>
        </p:nvCxnSpPr>
        <p:spPr>
          <a:xfrm flipH="1">
            <a:off x="2054484" y="2547362"/>
            <a:ext cx="1351289" cy="20042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286C2C-0430-451E-9A57-9EFE2ECF979C}"/>
              </a:ext>
            </a:extLst>
          </p:cNvPr>
          <p:cNvCxnSpPr>
            <a:cxnSpLocks/>
          </p:cNvCxnSpPr>
          <p:nvPr/>
        </p:nvCxnSpPr>
        <p:spPr>
          <a:xfrm flipH="1">
            <a:off x="2622277" y="2807303"/>
            <a:ext cx="1431509" cy="217283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00D796D-7BE2-40D1-AA01-C81A4E23C962}"/>
              </a:ext>
            </a:extLst>
          </p:cNvPr>
          <p:cNvSpPr/>
          <p:nvPr/>
        </p:nvSpPr>
        <p:spPr>
          <a:xfrm>
            <a:off x="2086529" y="370252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AA53AD-4250-4611-8B53-A2CE18415BA2}"/>
                  </a:ext>
                </a:extLst>
              </p:cNvPr>
              <p:cNvSpPr txBox="1"/>
              <p:nvPr/>
            </p:nvSpPr>
            <p:spPr>
              <a:xfrm>
                <a:off x="1283507" y="4775891"/>
                <a:ext cx="1330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AA53AD-4250-4611-8B53-A2CE18415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07" y="4775891"/>
                <a:ext cx="1330877" cy="276999"/>
              </a:xfrm>
              <a:prstGeom prst="rect">
                <a:avLst/>
              </a:prstGeom>
              <a:blipFill>
                <a:blip r:embed="rId6"/>
                <a:stretch>
                  <a:fillRect l="-2294" t="-4348" r="-3670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6F60FC-001B-4514-BB2C-C05A6769B246}"/>
                  </a:ext>
                </a:extLst>
              </p:cNvPr>
              <p:cNvSpPr txBox="1"/>
              <p:nvPr/>
            </p:nvSpPr>
            <p:spPr>
              <a:xfrm>
                <a:off x="4045533" y="2739528"/>
                <a:ext cx="1503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6F60FC-001B-4514-BB2C-C05A6769B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533" y="2739528"/>
                <a:ext cx="1503810" cy="276999"/>
              </a:xfrm>
              <a:prstGeom prst="rect">
                <a:avLst/>
              </a:prstGeom>
              <a:blipFill>
                <a:blip r:embed="rId7"/>
                <a:stretch>
                  <a:fillRect l="-2033" t="-4348" r="-325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120807-940B-4376-9C70-43750AFEDD45}"/>
                  </a:ext>
                </a:extLst>
              </p:cNvPr>
              <p:cNvSpPr txBox="1"/>
              <p:nvPr/>
            </p:nvSpPr>
            <p:spPr>
              <a:xfrm>
                <a:off x="3121105" y="2288915"/>
                <a:ext cx="133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120807-940B-4376-9C70-43750AFED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05" y="2288915"/>
                <a:ext cx="1330684" cy="276999"/>
              </a:xfrm>
              <a:prstGeom prst="rect">
                <a:avLst/>
              </a:prstGeom>
              <a:blipFill>
                <a:blip r:embed="rId8"/>
                <a:stretch>
                  <a:fillRect l="-2294" t="-4348" r="-3670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629332-19CC-4D37-BD7B-5FCB129BF777}"/>
              </a:ext>
            </a:extLst>
          </p:cNvPr>
          <p:cNvSpPr txBox="1"/>
          <p:nvPr/>
        </p:nvSpPr>
        <p:spPr>
          <a:xfrm>
            <a:off x="405041" y="242741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Class 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44C1FC-F489-4D89-B5A4-68FDB6F8589A}"/>
                  </a:ext>
                </a:extLst>
              </p:cNvPr>
              <p:cNvSpPr txBox="1"/>
              <p:nvPr/>
            </p:nvSpPr>
            <p:spPr>
              <a:xfrm>
                <a:off x="265245" y="2823327"/>
                <a:ext cx="133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44C1FC-F489-4D89-B5A4-68FDB6F85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2823327"/>
                <a:ext cx="1330684" cy="276999"/>
              </a:xfrm>
              <a:prstGeom prst="rect">
                <a:avLst/>
              </a:prstGeom>
              <a:blipFill>
                <a:blip r:embed="rId9"/>
                <a:stretch>
                  <a:fillRect l="-2294" t="-4348" r="-3670" b="-1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BD31B22-7E3A-44F5-A6F1-8D0DACCEEB11}"/>
              </a:ext>
            </a:extLst>
          </p:cNvPr>
          <p:cNvSpPr txBox="1"/>
          <p:nvPr/>
        </p:nvSpPr>
        <p:spPr>
          <a:xfrm>
            <a:off x="4805725" y="362156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Class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D09E82-BC10-4161-90D4-EAD43477B4DB}"/>
                  </a:ext>
                </a:extLst>
              </p:cNvPr>
              <p:cNvSpPr txBox="1"/>
              <p:nvPr/>
            </p:nvSpPr>
            <p:spPr>
              <a:xfrm>
                <a:off x="4693903" y="3970952"/>
                <a:ext cx="1503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D09E82-BC10-4161-90D4-EAD43477B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03" y="3970952"/>
                <a:ext cx="1503810" cy="276999"/>
              </a:xfrm>
              <a:prstGeom prst="rect">
                <a:avLst/>
              </a:prstGeom>
              <a:blipFill>
                <a:blip r:embed="rId10"/>
                <a:stretch>
                  <a:fillRect l="-2024" t="-4348" r="-2834" b="-1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585E55-E20B-48A3-BD79-25AC09999BEF}"/>
                  </a:ext>
                </a:extLst>
              </p:cNvPr>
              <p:cNvSpPr txBox="1"/>
              <p:nvPr/>
            </p:nvSpPr>
            <p:spPr>
              <a:xfrm>
                <a:off x="7936023" y="2302639"/>
                <a:ext cx="2882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≥1    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=+1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585E55-E20B-48A3-BD79-25AC09999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023" y="2302639"/>
                <a:ext cx="2882199" cy="276999"/>
              </a:xfrm>
              <a:prstGeom prst="rect">
                <a:avLst/>
              </a:prstGeom>
              <a:blipFill>
                <a:blip r:embed="rId11"/>
                <a:stretch>
                  <a:fillRect t="-444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EF7A00-9D2E-4D2B-89F7-AB02CC517E7A}"/>
                  </a:ext>
                </a:extLst>
              </p:cNvPr>
              <p:cNvSpPr txBox="1"/>
              <p:nvPr/>
            </p:nvSpPr>
            <p:spPr>
              <a:xfrm>
                <a:off x="7930650" y="2630023"/>
                <a:ext cx="3004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≤−1  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=−1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EF7A00-9D2E-4D2B-89F7-AB02CC51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50" y="2630023"/>
                <a:ext cx="3004027" cy="276999"/>
              </a:xfrm>
              <a:prstGeom prst="rect">
                <a:avLst/>
              </a:prstGeom>
              <a:blipFill>
                <a:blip r:embed="rId12"/>
                <a:stretch>
                  <a:fillRect t="-4348" b="-23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5CADEC-EAB4-4B1C-91AF-5C6E4B5E221E}"/>
                  </a:ext>
                </a:extLst>
              </p:cNvPr>
              <p:cNvSpPr txBox="1"/>
              <p:nvPr/>
            </p:nvSpPr>
            <p:spPr>
              <a:xfrm>
                <a:off x="7930650" y="2990721"/>
                <a:ext cx="2310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)≥1   ∀</m:t>
                      </m:r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5CADEC-EAB4-4B1C-91AF-5C6E4B5E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50" y="2990721"/>
                <a:ext cx="2310697" cy="276999"/>
              </a:xfrm>
              <a:prstGeom prst="rect">
                <a:avLst/>
              </a:prstGeom>
              <a:blipFill>
                <a:blip r:embed="rId13"/>
                <a:stretch>
                  <a:fillRect l="-2111" t="-4444" r="-1055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FEFF5-5470-4935-9A6A-A3E8689DBC68}"/>
                  </a:ext>
                </a:extLst>
              </p:cNvPr>
              <p:cNvSpPr txBox="1"/>
              <p:nvPr/>
            </p:nvSpPr>
            <p:spPr>
              <a:xfrm>
                <a:off x="7693807" y="3812092"/>
                <a:ext cx="2429768" cy="658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f>
                        <m:f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I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FEFF5-5470-4935-9A6A-A3E8689D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07" y="3812092"/>
                <a:ext cx="2429768" cy="658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AD58AED-1570-4C30-A21E-EC5F51462D03}"/>
              </a:ext>
            </a:extLst>
          </p:cNvPr>
          <p:cNvSpPr txBox="1"/>
          <p:nvPr/>
        </p:nvSpPr>
        <p:spPr>
          <a:xfrm>
            <a:off x="7541775" y="3404845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“Margin” of the hyperplane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A94F716C-056E-4D55-85BE-8FA91CBD65DD}"/>
              </a:ext>
            </a:extLst>
          </p:cNvPr>
          <p:cNvSpPr/>
          <p:nvPr/>
        </p:nvSpPr>
        <p:spPr>
          <a:xfrm>
            <a:off x="5553015" y="2791495"/>
            <a:ext cx="2210892" cy="506675"/>
          </a:xfrm>
          <a:prstGeom prst="wedgeRectCallout">
            <a:avLst>
              <a:gd name="adj1" fmla="val 51675"/>
              <a:gd name="adj2" fmla="val 8571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Distance from the </a:t>
            </a:r>
            <a:r>
              <a:rPr lang="en-IN" sz="1600" dirty="0">
                <a:solidFill>
                  <a:srgbClr val="0000FF"/>
                </a:solidFill>
                <a:latin typeface="Abadi Extra Light" panose="020B0204020104020204" pitchFamily="34" charset="0"/>
              </a:rPr>
              <a:t>closest point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(on either side)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A37C7-D595-4806-8668-CBFA2863397A}"/>
                  </a:ext>
                </a:extLst>
              </p:cNvPr>
              <p:cNvSpPr txBox="1"/>
              <p:nvPr/>
            </p:nvSpPr>
            <p:spPr>
              <a:xfrm>
                <a:off x="8352546" y="4648457"/>
                <a:ext cx="2049151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margin</m:t>
                      </m:r>
                      <m:r>
                        <a:rPr lang="en-I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A37C7-D595-4806-8668-CBFA28633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46" y="4648457"/>
                <a:ext cx="2049151" cy="5575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Speech Bubble: Rectangle 48">
                <a:extLst>
                  <a:ext uri="{FF2B5EF4-FFF2-40B4-BE49-F238E27FC236}">
                    <a16:creationId xmlns:a16="http://schemas.microsoft.com/office/drawing/2014/main" id="{04849DEC-4AD6-4EF6-ADE8-4F50EA29C92C}"/>
                  </a:ext>
                </a:extLst>
              </p:cNvPr>
              <p:cNvSpPr/>
              <p:nvPr/>
            </p:nvSpPr>
            <p:spPr>
              <a:xfrm>
                <a:off x="5133104" y="4404839"/>
                <a:ext cx="2857616" cy="992962"/>
              </a:xfrm>
              <a:prstGeom prst="wedgeRectCallout">
                <a:avLst>
                  <a:gd name="adj1" fmla="val 62871"/>
                  <a:gd name="adj2" fmla="val 1186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Want the hyperplane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such that this </a:t>
                </a:r>
                <a:r>
                  <a:rPr lang="en-IN" sz="1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margin is maximized </a:t>
                </a:r>
                <a:r>
                  <a:rPr lang="en-IN" sz="1600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(max-margin hyperplane) </a:t>
                </a:r>
                <a:r>
                  <a:rPr lang="en-IN" sz="1600" u="sng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)≥1   ∀</m:t>
                      </m:r>
                      <m:r>
                        <a:rPr lang="en-I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9" name="Speech Bubble: Rectangle 48">
                <a:extLst>
                  <a:ext uri="{FF2B5EF4-FFF2-40B4-BE49-F238E27FC236}">
                    <a16:creationId xmlns:a16="http://schemas.microsoft.com/office/drawing/2014/main" id="{04849DEC-4AD6-4EF6-ADE8-4F50EA29C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04" y="4404839"/>
                <a:ext cx="2857616" cy="992962"/>
              </a:xfrm>
              <a:prstGeom prst="wedgeRectCallout">
                <a:avLst>
                  <a:gd name="adj1" fmla="val 62871"/>
                  <a:gd name="adj2" fmla="val 11864"/>
                </a:avLst>
              </a:prstGeom>
              <a:blipFill>
                <a:blip r:embed="rId16"/>
                <a:stretch>
                  <a:fillRect l="-746" t="-4848" b="-72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03E259-5E20-48AA-A417-BD74B2E8D14A}"/>
                  </a:ext>
                </a:extLst>
              </p:cNvPr>
              <p:cNvSpPr txBox="1"/>
              <p:nvPr/>
            </p:nvSpPr>
            <p:spPr>
              <a:xfrm>
                <a:off x="10241347" y="3849207"/>
                <a:ext cx="850617" cy="619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03E259-5E20-48AA-A417-BD74B2E8D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347" y="3849207"/>
                <a:ext cx="850617" cy="6194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0B26E226-6ED5-47A9-8367-19BD02C71907}"/>
              </a:ext>
            </a:extLst>
          </p:cNvPr>
          <p:cNvSpPr/>
          <p:nvPr/>
        </p:nvSpPr>
        <p:spPr>
          <a:xfrm>
            <a:off x="3816240" y="4894031"/>
            <a:ext cx="1211550" cy="688613"/>
          </a:xfrm>
          <a:prstGeom prst="wedgeRectCallout">
            <a:avLst>
              <a:gd name="adj1" fmla="val 65410"/>
              <a:gd name="adj2" fmla="val 694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Constrained optimization problem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6948556-AE05-487A-8DE3-6F56476CD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1964" y="5617512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peech Bubble: Rectangle 53">
                <a:extLst>
                  <a:ext uri="{FF2B5EF4-FFF2-40B4-BE49-F238E27FC236}">
                    <a16:creationId xmlns:a16="http://schemas.microsoft.com/office/drawing/2014/main" id="{0552E4CA-641B-40BA-8831-C1A8003F465F}"/>
                  </a:ext>
                </a:extLst>
              </p:cNvPr>
              <p:cNvSpPr/>
              <p:nvPr/>
            </p:nvSpPr>
            <p:spPr>
              <a:xfrm>
                <a:off x="8855598" y="5320995"/>
                <a:ext cx="2220785" cy="1056827"/>
              </a:xfrm>
              <a:prstGeom prst="wedgeRectCallout">
                <a:avLst>
                  <a:gd name="adj1" fmla="val 63512"/>
                  <a:gd name="adj2" fmla="val 1968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1/-1 in supp.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h.p.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equations is arbitrary; can replace by any scalar m/-m and solution won’t change, except a simple scaling of </a:t>
                </a:r>
                <a14:m>
                  <m:oMath xmlns:m="http://schemas.openxmlformats.org/officeDocument/2006/math">
                    <m:r>
                      <a:rPr lang="en-IN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4" name="Speech Bubble: Rectangle 53">
                <a:extLst>
                  <a:ext uri="{FF2B5EF4-FFF2-40B4-BE49-F238E27FC236}">
                    <a16:creationId xmlns:a16="http://schemas.microsoft.com/office/drawing/2014/main" id="{0552E4CA-641B-40BA-8831-C1A8003F4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598" y="5320995"/>
                <a:ext cx="2220785" cy="1056827"/>
              </a:xfrm>
              <a:prstGeom prst="wedgeRectCallout">
                <a:avLst>
                  <a:gd name="adj1" fmla="val 63512"/>
                  <a:gd name="adj2" fmla="val 19688"/>
                </a:avLst>
              </a:prstGeom>
              <a:blipFill>
                <a:blip r:embed="rId19"/>
                <a:stretch>
                  <a:fillRect l="-477" t="-5114" b="-965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987F87B6-5EB7-4A1F-8E20-21947FE2E6DE}"/>
              </a:ext>
            </a:extLst>
          </p:cNvPr>
          <p:cNvSpPr/>
          <p:nvPr/>
        </p:nvSpPr>
        <p:spPr>
          <a:xfrm>
            <a:off x="8607329" y="405597"/>
            <a:ext cx="2977867" cy="506675"/>
          </a:xfrm>
          <a:prstGeom prst="wedgeRectCallout">
            <a:avLst>
              <a:gd name="adj1" fmla="val -54188"/>
              <a:gd name="adj2" fmla="val 10558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SVM originally proposed by </a:t>
            </a:r>
            <a:r>
              <a:rPr lang="en-IN" sz="16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Vapnik</a:t>
            </a:r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colleagues in early 90s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55">
                <a:extLst>
                  <a:ext uri="{FF2B5EF4-FFF2-40B4-BE49-F238E27FC236}">
                    <a16:creationId xmlns:a16="http://schemas.microsoft.com/office/drawing/2014/main" id="{B123C208-033F-41B2-AA06-FCE7364277CB}"/>
                  </a:ext>
                </a:extLst>
              </p:cNvPr>
              <p:cNvSpPr/>
              <p:nvPr/>
            </p:nvSpPr>
            <p:spPr>
              <a:xfrm>
                <a:off x="10178412" y="3267502"/>
                <a:ext cx="1890933" cy="506675"/>
              </a:xfrm>
              <a:prstGeom prst="wedgeRectCallout">
                <a:avLst>
                  <a:gd name="adj1" fmla="val -50662"/>
                  <a:gd name="adj2" fmla="val 10370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Distance of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from the </a:t>
                </a:r>
                <a:r>
                  <a:rPr lang="en-IN" sz="16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h.p.</a:t>
                </a:r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6" name="Speech Bubble: Rectangle 55">
                <a:extLst>
                  <a:ext uri="{FF2B5EF4-FFF2-40B4-BE49-F238E27FC236}">
                    <a16:creationId xmlns:a16="http://schemas.microsoft.com/office/drawing/2014/main" id="{B123C208-033F-41B2-AA06-FCE736427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412" y="3267502"/>
                <a:ext cx="1890933" cy="506675"/>
              </a:xfrm>
              <a:prstGeom prst="wedgeRectCallout">
                <a:avLst>
                  <a:gd name="adj1" fmla="val -50662"/>
                  <a:gd name="adj2" fmla="val 103705"/>
                </a:avLst>
              </a:prstGeom>
              <a:blipFill>
                <a:blip r:embed="rId20"/>
                <a:stretch>
                  <a:fillRect t="-597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54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646"/>
    </mc:Choice>
    <mc:Fallback xmlns="">
      <p:transition spd="slow" advTm="58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" grpId="0"/>
      <p:bldP spid="47" grpId="0"/>
      <p:bldP spid="48" grpId="0" animBg="1"/>
      <p:bldP spid="5" grpId="0"/>
      <p:bldP spid="49" grpId="0" animBg="1"/>
      <p:bldP spid="50" grpId="0"/>
      <p:bldP spid="51" grpId="0" animBg="1"/>
      <p:bldP spid="54" grpId="0" animBg="1"/>
      <p:bldP spid="55" grpId="0" animBg="1"/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Hard-Margin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Hard-Margin: Every training example must fulfil margin condition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)≥1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Meaning: Must not have any example in the no-man’s land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3AF6BF3-6FD7-4A0F-9ED7-CC7E114F75FE}"/>
              </a:ext>
            </a:extLst>
          </p:cNvPr>
          <p:cNvSpPr/>
          <p:nvPr/>
        </p:nvSpPr>
        <p:spPr>
          <a:xfrm>
            <a:off x="1874009" y="4063300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37BA4F-0016-4377-94AF-41FB5628AFFC}"/>
              </a:ext>
            </a:extLst>
          </p:cNvPr>
          <p:cNvSpPr/>
          <p:nvPr/>
        </p:nvSpPr>
        <p:spPr>
          <a:xfrm>
            <a:off x="2420319" y="2468976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9976A7-3A9D-4525-ADE3-FA6DADCF3B83}"/>
              </a:ext>
            </a:extLst>
          </p:cNvPr>
          <p:cNvSpPr/>
          <p:nvPr/>
        </p:nvSpPr>
        <p:spPr>
          <a:xfrm>
            <a:off x="2139161" y="2578876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E1F28C-CB16-47ED-8F23-A7CA2CFC6E7A}"/>
              </a:ext>
            </a:extLst>
          </p:cNvPr>
          <p:cNvSpPr/>
          <p:nvPr/>
        </p:nvSpPr>
        <p:spPr>
          <a:xfrm>
            <a:off x="2365795" y="2749302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CD056-F0AD-4FA5-9569-643BC00CAE2F}"/>
              </a:ext>
            </a:extLst>
          </p:cNvPr>
          <p:cNvSpPr/>
          <p:nvPr/>
        </p:nvSpPr>
        <p:spPr>
          <a:xfrm>
            <a:off x="2139161" y="3379006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EE07E4-A001-4473-B60B-3F45CFE5D9D2}"/>
              </a:ext>
            </a:extLst>
          </p:cNvPr>
          <p:cNvSpPr/>
          <p:nvPr/>
        </p:nvSpPr>
        <p:spPr>
          <a:xfrm>
            <a:off x="2019234" y="2978941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6A7969-9C80-4740-A493-CB756CDBB4B0}"/>
              </a:ext>
            </a:extLst>
          </p:cNvPr>
          <p:cNvSpPr/>
          <p:nvPr/>
        </p:nvSpPr>
        <p:spPr>
          <a:xfrm>
            <a:off x="1823496" y="3194448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9E1F89-0634-4857-812C-D45C0B73576D}"/>
              </a:ext>
            </a:extLst>
          </p:cNvPr>
          <p:cNvSpPr/>
          <p:nvPr/>
        </p:nvSpPr>
        <p:spPr>
          <a:xfrm>
            <a:off x="1874009" y="3639446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568C68-A583-46AE-B4E9-EA1D17E669C3}"/>
              </a:ext>
            </a:extLst>
          </p:cNvPr>
          <p:cNvSpPr/>
          <p:nvPr/>
        </p:nvSpPr>
        <p:spPr>
          <a:xfrm>
            <a:off x="2332235" y="3142304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EE6D31-8E80-4265-8C3F-D91BC1FCFF18}"/>
              </a:ext>
            </a:extLst>
          </p:cNvPr>
          <p:cNvSpPr/>
          <p:nvPr/>
        </p:nvSpPr>
        <p:spPr>
          <a:xfrm>
            <a:off x="3103406" y="2374258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1A325-A0D9-42EC-9B8D-DB9304FCBE49}"/>
              </a:ext>
            </a:extLst>
          </p:cNvPr>
          <p:cNvSpPr/>
          <p:nvPr/>
        </p:nvSpPr>
        <p:spPr>
          <a:xfrm>
            <a:off x="2647932" y="2841581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8FD0-6191-4DD1-A5E3-3C182371C3B9}"/>
              </a:ext>
            </a:extLst>
          </p:cNvPr>
          <p:cNvSpPr/>
          <p:nvPr/>
        </p:nvSpPr>
        <p:spPr>
          <a:xfrm>
            <a:off x="2968402" y="307819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B3D3D9-836C-4C6F-98C0-BFFAC99B8DCB}"/>
              </a:ext>
            </a:extLst>
          </p:cNvPr>
          <p:cNvSpPr/>
          <p:nvPr/>
        </p:nvSpPr>
        <p:spPr>
          <a:xfrm>
            <a:off x="2741426" y="2494942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EF2CF7-4938-4B74-A0F1-5F3C73D517D8}"/>
              </a:ext>
            </a:extLst>
          </p:cNvPr>
          <p:cNvSpPr/>
          <p:nvPr/>
        </p:nvSpPr>
        <p:spPr>
          <a:xfrm rot="1917477">
            <a:off x="3287646" y="4253640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661FD9-099F-4043-AA60-1FE2E3A53B3A}"/>
              </a:ext>
            </a:extLst>
          </p:cNvPr>
          <p:cNvSpPr/>
          <p:nvPr/>
        </p:nvSpPr>
        <p:spPr>
          <a:xfrm rot="1917477">
            <a:off x="4157959" y="321015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FABFE1-83DA-46F3-A1C8-1DA1A03B6271}"/>
              </a:ext>
            </a:extLst>
          </p:cNvPr>
          <p:cNvSpPr/>
          <p:nvPr/>
        </p:nvSpPr>
        <p:spPr>
          <a:xfrm rot="1917477">
            <a:off x="4316248" y="3846242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44B43B-A595-434D-9786-11C91418E7B8}"/>
              </a:ext>
            </a:extLst>
          </p:cNvPr>
          <p:cNvSpPr/>
          <p:nvPr/>
        </p:nvSpPr>
        <p:spPr>
          <a:xfrm rot="1917477">
            <a:off x="4507419" y="2926803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01BEE2-8C24-4B0D-955A-E1BD5BF992A3}"/>
              </a:ext>
            </a:extLst>
          </p:cNvPr>
          <p:cNvSpPr/>
          <p:nvPr/>
        </p:nvSpPr>
        <p:spPr>
          <a:xfrm rot="1917477">
            <a:off x="3345571" y="4727733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662FB9-9A43-4F59-8A88-AFD53E8A2F1F}"/>
              </a:ext>
            </a:extLst>
          </p:cNvPr>
          <p:cNvSpPr/>
          <p:nvPr/>
        </p:nvSpPr>
        <p:spPr>
          <a:xfrm rot="1917477">
            <a:off x="3793862" y="388374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5C6E47-71ED-4887-8C34-27674009D142}"/>
              </a:ext>
            </a:extLst>
          </p:cNvPr>
          <p:cNvSpPr/>
          <p:nvPr/>
        </p:nvSpPr>
        <p:spPr>
          <a:xfrm rot="1917477">
            <a:off x="4644239" y="3855686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7663C3-3D18-42D0-AF95-E4A1DAADE765}"/>
              </a:ext>
            </a:extLst>
          </p:cNvPr>
          <p:cNvSpPr/>
          <p:nvPr/>
        </p:nvSpPr>
        <p:spPr>
          <a:xfrm rot="1917477">
            <a:off x="3820581" y="431813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4FF91C-C01D-487F-ACEF-9C30E04F354D}"/>
              </a:ext>
            </a:extLst>
          </p:cNvPr>
          <p:cNvSpPr/>
          <p:nvPr/>
        </p:nvSpPr>
        <p:spPr>
          <a:xfrm rot="1917477">
            <a:off x="3847626" y="4661970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95CC72-C1F7-432A-B2F5-2E9C6F2D1B82}"/>
              </a:ext>
            </a:extLst>
          </p:cNvPr>
          <p:cNvSpPr/>
          <p:nvPr/>
        </p:nvSpPr>
        <p:spPr>
          <a:xfrm rot="1917477">
            <a:off x="4118082" y="354716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0F5DB-61D7-4D86-8437-1A6BC21E427B}"/>
              </a:ext>
            </a:extLst>
          </p:cNvPr>
          <p:cNvSpPr/>
          <p:nvPr/>
        </p:nvSpPr>
        <p:spPr>
          <a:xfrm rot="1917477">
            <a:off x="4192670" y="4225216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6D915F-7F15-4517-A65E-85C39F96862E}"/>
              </a:ext>
            </a:extLst>
          </p:cNvPr>
          <p:cNvSpPr/>
          <p:nvPr/>
        </p:nvSpPr>
        <p:spPr>
          <a:xfrm rot="1917477">
            <a:off x="4512584" y="3373008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80D0BF-93DB-4FBC-AF0C-2C57E2451D30}"/>
              </a:ext>
            </a:extLst>
          </p:cNvPr>
          <p:cNvCxnSpPr>
            <a:cxnSpLocks/>
          </p:cNvCxnSpPr>
          <p:nvPr/>
        </p:nvCxnSpPr>
        <p:spPr>
          <a:xfrm flipH="1">
            <a:off x="2542910" y="2598390"/>
            <a:ext cx="1418485" cy="2119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59555A-92D3-4CD5-B726-87C9868593B0}"/>
              </a:ext>
            </a:extLst>
          </p:cNvPr>
          <p:cNvCxnSpPr>
            <a:cxnSpLocks/>
          </p:cNvCxnSpPr>
          <p:nvPr/>
        </p:nvCxnSpPr>
        <p:spPr>
          <a:xfrm flipH="1">
            <a:off x="2273560" y="2489361"/>
            <a:ext cx="1351289" cy="20042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08AED1-B043-40A5-BC79-2B566A16E459}"/>
              </a:ext>
            </a:extLst>
          </p:cNvPr>
          <p:cNvCxnSpPr>
            <a:cxnSpLocks/>
          </p:cNvCxnSpPr>
          <p:nvPr/>
        </p:nvCxnSpPr>
        <p:spPr>
          <a:xfrm flipH="1">
            <a:off x="2841353" y="2749302"/>
            <a:ext cx="1431509" cy="217283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9BA17C8-3566-4AFA-8AC6-DD7B0E86CB59}"/>
              </a:ext>
            </a:extLst>
          </p:cNvPr>
          <p:cNvSpPr/>
          <p:nvPr/>
        </p:nvSpPr>
        <p:spPr>
          <a:xfrm>
            <a:off x="2305605" y="3644528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6A515F-1813-4CE5-9191-A7E3AB991E88}"/>
                  </a:ext>
                </a:extLst>
              </p:cNvPr>
              <p:cNvSpPr txBox="1"/>
              <p:nvPr/>
            </p:nvSpPr>
            <p:spPr>
              <a:xfrm>
                <a:off x="1502583" y="4717890"/>
                <a:ext cx="1330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6A515F-1813-4CE5-9191-A7E3AB991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83" y="4717890"/>
                <a:ext cx="1330877" cy="276999"/>
              </a:xfrm>
              <a:prstGeom prst="rect">
                <a:avLst/>
              </a:prstGeom>
              <a:blipFill>
                <a:blip r:embed="rId6"/>
                <a:stretch>
                  <a:fillRect l="-2283" t="-4444" r="-3653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2B8971-EAC4-4CF5-8B4D-76E01656356C}"/>
                  </a:ext>
                </a:extLst>
              </p:cNvPr>
              <p:cNvSpPr txBox="1"/>
              <p:nvPr/>
            </p:nvSpPr>
            <p:spPr>
              <a:xfrm>
                <a:off x="4264609" y="2681527"/>
                <a:ext cx="1503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2B8971-EAC4-4CF5-8B4D-76E016563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609" y="2681527"/>
                <a:ext cx="1503810" cy="276999"/>
              </a:xfrm>
              <a:prstGeom prst="rect">
                <a:avLst/>
              </a:prstGeom>
              <a:blipFill>
                <a:blip r:embed="rId7"/>
                <a:stretch>
                  <a:fillRect l="-2033" t="-4444" r="-3252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C1326E-80F3-4F6F-B01A-740B3D9DB83A}"/>
                  </a:ext>
                </a:extLst>
              </p:cNvPr>
              <p:cNvSpPr txBox="1"/>
              <p:nvPr/>
            </p:nvSpPr>
            <p:spPr>
              <a:xfrm>
                <a:off x="3340181" y="2230914"/>
                <a:ext cx="133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C1326E-80F3-4F6F-B01A-740B3D9DB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81" y="2230914"/>
                <a:ext cx="1330684" cy="276999"/>
              </a:xfrm>
              <a:prstGeom prst="rect">
                <a:avLst/>
              </a:prstGeom>
              <a:blipFill>
                <a:blip r:embed="rId8"/>
                <a:stretch>
                  <a:fillRect l="-2294" t="-4444" r="-3670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A861C6C-AE30-447C-BB95-8DCF31AC9D15}"/>
              </a:ext>
            </a:extLst>
          </p:cNvPr>
          <p:cNvSpPr txBox="1"/>
          <p:nvPr/>
        </p:nvSpPr>
        <p:spPr>
          <a:xfrm>
            <a:off x="624117" y="236941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Class 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766D50-983C-41D1-A6B0-622878A8C8E5}"/>
                  </a:ext>
                </a:extLst>
              </p:cNvPr>
              <p:cNvSpPr txBox="1"/>
              <p:nvPr/>
            </p:nvSpPr>
            <p:spPr>
              <a:xfrm>
                <a:off x="484321" y="2765326"/>
                <a:ext cx="133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766D50-983C-41D1-A6B0-622878A8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21" y="2765326"/>
                <a:ext cx="1330684" cy="276999"/>
              </a:xfrm>
              <a:prstGeom prst="rect">
                <a:avLst/>
              </a:prstGeom>
              <a:blipFill>
                <a:blip r:embed="rId9"/>
                <a:stretch>
                  <a:fillRect l="-2283" t="-4444" r="-3653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27385C5-1B26-42C2-B69C-15A4036D3C06}"/>
              </a:ext>
            </a:extLst>
          </p:cNvPr>
          <p:cNvSpPr txBox="1"/>
          <p:nvPr/>
        </p:nvSpPr>
        <p:spPr>
          <a:xfrm>
            <a:off x="5024801" y="356356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 Extra Light" panose="020B0204020104020204" pitchFamily="34" charset="0"/>
              </a:rPr>
              <a:t>Class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261009-EDAA-44B0-818D-4106162E494B}"/>
                  </a:ext>
                </a:extLst>
              </p:cNvPr>
              <p:cNvSpPr txBox="1"/>
              <p:nvPr/>
            </p:nvSpPr>
            <p:spPr>
              <a:xfrm>
                <a:off x="4912979" y="3912951"/>
                <a:ext cx="1503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261009-EDAA-44B0-818D-4106162E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979" y="3912951"/>
                <a:ext cx="1503810" cy="276999"/>
              </a:xfrm>
              <a:prstGeom prst="rect">
                <a:avLst/>
              </a:prstGeom>
              <a:blipFill>
                <a:blip r:embed="rId10"/>
                <a:stretch>
                  <a:fillRect l="-2024" t="-4444" r="-2834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06D636-4D26-425A-9D99-EF9FBEB8B8CD}"/>
                  </a:ext>
                </a:extLst>
              </p:cNvPr>
              <p:cNvSpPr txBox="1"/>
              <p:nvPr/>
            </p:nvSpPr>
            <p:spPr>
              <a:xfrm>
                <a:off x="6416789" y="2140229"/>
                <a:ext cx="5375511" cy="2334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Also want to maximize margin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IN" sz="2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IN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400" dirty="0">
                    <a:latin typeface="Abadi Extra Light" panose="020B0204020104020204" pitchFamily="34" charset="0"/>
                  </a:rPr>
                  <a:t>Equivalent to </a:t>
                </a:r>
                <a:r>
                  <a:rPr lang="en-IN" sz="2400" u="sng" dirty="0">
                    <a:latin typeface="Abadi Extra Light" panose="020B0204020104020204" pitchFamily="34" charset="0"/>
                  </a:rPr>
                  <a:t>minimizing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I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The objective </a:t>
                </a:r>
                <a:r>
                  <a:rPr lang="en-GB" sz="2400" dirty="0" err="1">
                    <a:latin typeface="Abadi Extra Light" panose="020B0204020104020204" pitchFamily="34" charset="0"/>
                  </a:rPr>
                  <a:t>func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. for hard-margin SVM</a:t>
                </a:r>
                <a:endParaRPr lang="en-IN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06D636-4D26-425A-9D99-EF9FBEB8B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89" y="2140229"/>
                <a:ext cx="5375511" cy="2334678"/>
              </a:xfrm>
              <a:prstGeom prst="rect">
                <a:avLst/>
              </a:prstGeom>
              <a:blipFill>
                <a:blip r:embed="rId11"/>
                <a:stretch>
                  <a:fillRect l="-1589" b="-4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B968FF9-3754-4FA0-9337-5BF68114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4" y="4754249"/>
            <a:ext cx="58007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341D5F5D-8A06-499B-989B-18D72CE31222}"/>
                  </a:ext>
                </a:extLst>
              </p:cNvPr>
              <p:cNvSpPr/>
              <p:nvPr/>
            </p:nvSpPr>
            <p:spPr>
              <a:xfrm>
                <a:off x="3252153" y="5285040"/>
                <a:ext cx="2405358" cy="941065"/>
              </a:xfrm>
              <a:prstGeom prst="wedgeRectCallout">
                <a:avLst>
                  <a:gd name="adj1" fmla="val 62786"/>
                  <a:gd name="adj2" fmla="val -3772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Constrained optimization problem with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inequality constraints. Objective and constraints both are convex</a:t>
                </a: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341D5F5D-8A06-499B-989B-18D72CE31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153" y="5285040"/>
                <a:ext cx="2405358" cy="941065"/>
              </a:xfrm>
              <a:prstGeom prst="wedgeRectCallout">
                <a:avLst>
                  <a:gd name="adj1" fmla="val 62786"/>
                  <a:gd name="adj2" fmla="val -37721"/>
                </a:avLst>
              </a:prstGeom>
              <a:blipFill>
                <a:blip r:embed="rId13"/>
                <a:stretch>
                  <a:fillRect l="-885" t="-7643" b="-1401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19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85"/>
    </mc:Choice>
    <mc:Fallback xmlns="">
      <p:transition spd="slow" advTm="177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Soft-Margin SVM (More Commonly Used)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4013" y="1130786"/>
                <a:ext cx="6571849" cy="3707914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Allow some training examples to fall within the no-man’s land (margin region)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Even okay for some training examples to fall totally on the wrong side of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h.p.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Extent of “violation” by a training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is known as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slack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sz="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100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means totally on the wrong side</a:t>
                </a:r>
              </a:p>
              <a:p>
                <a:pPr marL="0" indent="0">
                  <a:buNone/>
                </a:pPr>
                <a:endParaRPr lang="en-IN" sz="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4013" y="1130786"/>
                <a:ext cx="6571849" cy="3707914"/>
              </a:xfrm>
              <a:blipFill>
                <a:blip r:embed="rId5"/>
                <a:stretch>
                  <a:fillRect l="-1391" t="-2463" r="-26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7CFC167-FBD7-497C-95D4-5FCB44F14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055507"/>
            <a:ext cx="48863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235991-DB49-4882-9C06-E6A59687F098}"/>
                  </a:ext>
                </a:extLst>
              </p:cNvPr>
              <p:cNvSpPr txBox="1"/>
              <p:nvPr/>
            </p:nvSpPr>
            <p:spPr>
              <a:xfrm>
                <a:off x="5034029" y="4762133"/>
                <a:ext cx="5419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≥1 −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IN" sz="2800" b="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=+1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235991-DB49-4882-9C06-E6A59687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029" y="4762133"/>
                <a:ext cx="541924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9A7BE-2A30-442E-ABFA-96C83D004A9F}"/>
                  </a:ext>
                </a:extLst>
              </p:cNvPr>
              <p:cNvSpPr txBox="1"/>
              <p:nvPr/>
            </p:nvSpPr>
            <p:spPr>
              <a:xfrm>
                <a:off x="4995863" y="5283453"/>
                <a:ext cx="5529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≤−1+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IN" sz="2800" b="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=−1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9A7BE-2A30-442E-ABFA-96C83D004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63" y="5283453"/>
                <a:ext cx="55298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1096A9-86FF-4457-873D-EE97073C96C9}"/>
                  </a:ext>
                </a:extLst>
              </p:cNvPr>
              <p:cNvSpPr txBox="1"/>
              <p:nvPr/>
            </p:nvSpPr>
            <p:spPr>
              <a:xfrm>
                <a:off x="5123906" y="5847788"/>
                <a:ext cx="46017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)≥1 −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1096A9-86FF-4457-873D-EE97073C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906" y="5847788"/>
                <a:ext cx="460170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7782EA-45D3-4E02-8565-DBED576AE3D7}"/>
              </a:ext>
            </a:extLst>
          </p:cNvPr>
          <p:cNvSpPr txBox="1"/>
          <p:nvPr/>
        </p:nvSpPr>
        <p:spPr>
          <a:xfrm>
            <a:off x="1543050" y="5847788"/>
            <a:ext cx="334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badi Extra Light" panose="020B0204020104020204" pitchFamily="34" charset="0"/>
              </a:rPr>
              <a:t>Soft-margin constraint: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6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57"/>
    </mc:Choice>
    <mc:Fallback xmlns="">
      <p:transition spd="slow" advTm="30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Soft-Margin SVM 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151" y="1130786"/>
                <a:ext cx="11567712" cy="3707914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Goal: Still want to maximize the margin such that</a:t>
                </a: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Soft-margin constraints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)≥1 −</m:t>
                    </m:r>
                    <m:sSub>
                      <m:sSubPr>
                        <m:ctrlP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are satisfied for all training ex. </a:t>
                </a:r>
              </a:p>
              <a:p>
                <a:pPr marL="457200" lvl="1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Do not have too many margin violations (sum of slacks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should be small)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151" y="1130786"/>
                <a:ext cx="11567712" cy="3707914"/>
              </a:xfrm>
              <a:blipFill>
                <a:blip r:embed="rId5"/>
                <a:stretch>
                  <a:fillRect l="-843" t="-24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37B0A111-4816-4463-8F85-76CC33CF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1" y="2892705"/>
            <a:ext cx="3512327" cy="28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DBDFE9-EEB4-4C79-B28D-E5F19D49A584}"/>
                  </a:ext>
                </a:extLst>
              </p:cNvPr>
              <p:cNvSpPr txBox="1"/>
              <p:nvPr/>
            </p:nvSpPr>
            <p:spPr>
              <a:xfrm>
                <a:off x="3733258" y="2703016"/>
                <a:ext cx="837261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The objective </a:t>
                </a:r>
                <a:r>
                  <a:rPr lang="en-GB" sz="2400" dirty="0" err="1">
                    <a:latin typeface="Abadi Extra Light" panose="020B0204020104020204" pitchFamily="34" charset="0"/>
                  </a:rPr>
                  <a:t>func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. for soft-margin SVM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Hyperparameter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controls the trade off between large margin and small training error (need to tune)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Large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: small training error but also small margin (bad)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Small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: large margin but large training error (bad)</a:t>
                </a:r>
                <a:endParaRPr lang="en-IN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DBDFE9-EEB4-4C79-B28D-E5F19D49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258" y="2703016"/>
                <a:ext cx="8372617" cy="3785652"/>
              </a:xfrm>
              <a:prstGeom prst="rect">
                <a:avLst/>
              </a:prstGeom>
              <a:blipFill>
                <a:blip r:embed="rId7"/>
                <a:stretch>
                  <a:fillRect l="-946" t="-1449" b="-2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644F72B-BC3D-45F8-99A4-BDA33AE2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30" y="3275558"/>
            <a:ext cx="69723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B1F0AC1-97EB-4385-9D66-80887E23F763}"/>
                  </a:ext>
                </a:extLst>
              </p:cNvPr>
              <p:cNvSpPr/>
              <p:nvPr/>
            </p:nvSpPr>
            <p:spPr>
              <a:xfrm>
                <a:off x="9749264" y="3347028"/>
                <a:ext cx="2405358" cy="941065"/>
              </a:xfrm>
              <a:prstGeom prst="wedgeRectCallout">
                <a:avLst>
                  <a:gd name="adj1" fmla="val -74432"/>
                  <a:gd name="adj2" fmla="val 5076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Constrained optimization problem with </a:t>
                </a:r>
                <a14:m>
                  <m:oMath xmlns:m="http://schemas.openxmlformats.org/officeDocument/2006/math">
                    <m:r>
                      <a:rPr lang="en-IN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inequality constraints. Objective and constraints both are convex</a:t>
                </a: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B1F0AC1-97EB-4385-9D66-80887E23F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264" y="3347028"/>
                <a:ext cx="2405358" cy="941065"/>
              </a:xfrm>
              <a:prstGeom prst="wedgeRectCallout">
                <a:avLst>
                  <a:gd name="adj1" fmla="val -74432"/>
                  <a:gd name="adj2" fmla="val 50765"/>
                </a:avLst>
              </a:prstGeom>
              <a:blipFill>
                <a:blip r:embed="rId9"/>
                <a:stretch>
                  <a:fillRect t="-7453" r="-398" b="-1118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717CE12-10F8-4E6B-A6A0-C90D341F46AA}"/>
              </a:ext>
            </a:extLst>
          </p:cNvPr>
          <p:cNvSpPr/>
          <p:nvPr/>
        </p:nvSpPr>
        <p:spPr>
          <a:xfrm>
            <a:off x="9469727" y="1126496"/>
            <a:ext cx="1854203" cy="539798"/>
          </a:xfrm>
          <a:prstGeom prst="wedgeRectCallout">
            <a:avLst>
              <a:gd name="adj1" fmla="val -61298"/>
              <a:gd name="adj2" fmla="val 1501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Sum of slacks is like the training error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DD8BAA-C4CE-4784-84C2-A12A1FCF51A6}"/>
              </a:ext>
            </a:extLst>
          </p:cNvPr>
          <p:cNvSpPr/>
          <p:nvPr/>
        </p:nvSpPr>
        <p:spPr>
          <a:xfrm>
            <a:off x="7837780" y="3275558"/>
            <a:ext cx="772610" cy="1084006"/>
          </a:xfrm>
          <a:prstGeom prst="ellipse">
            <a:avLst/>
          </a:prstGeom>
          <a:solidFill>
            <a:schemeClr val="accent1">
              <a:alpha val="4000"/>
            </a:schemeClr>
          </a:solidFill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E96B0F-8ED5-44BC-97D0-02FE924674E7}"/>
              </a:ext>
            </a:extLst>
          </p:cNvPr>
          <p:cNvSpPr/>
          <p:nvPr/>
        </p:nvSpPr>
        <p:spPr>
          <a:xfrm>
            <a:off x="6642060" y="3250438"/>
            <a:ext cx="772610" cy="1084006"/>
          </a:xfrm>
          <a:prstGeom prst="ellipse">
            <a:avLst/>
          </a:prstGeom>
          <a:solidFill>
            <a:schemeClr val="accent1">
              <a:alpha val="4000"/>
            </a:schemeClr>
          </a:solidFill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1711890-66E7-4472-8B13-32C8671FFC39}"/>
              </a:ext>
            </a:extLst>
          </p:cNvPr>
          <p:cNvSpPr/>
          <p:nvPr/>
        </p:nvSpPr>
        <p:spPr>
          <a:xfrm>
            <a:off x="5190836" y="3074242"/>
            <a:ext cx="1406086" cy="539798"/>
          </a:xfrm>
          <a:prstGeom prst="wedgeRectCallout">
            <a:avLst>
              <a:gd name="adj1" fmla="val 59077"/>
              <a:gd name="adj2" fmla="val 3039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Inversely prop. to margin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80ACDD0-D5F8-478B-AF32-51F51F3EBE4C}"/>
              </a:ext>
            </a:extLst>
          </p:cNvPr>
          <p:cNvSpPr/>
          <p:nvPr/>
        </p:nvSpPr>
        <p:spPr>
          <a:xfrm>
            <a:off x="8769151" y="3188848"/>
            <a:ext cx="880102" cy="425192"/>
          </a:xfrm>
          <a:prstGeom prst="wedgeRectCallout">
            <a:avLst>
              <a:gd name="adj1" fmla="val -58589"/>
              <a:gd name="adj2" fmla="val 10053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training error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4B390A7-4806-4734-9779-2BF14EBC396D}"/>
              </a:ext>
            </a:extLst>
          </p:cNvPr>
          <p:cNvSpPr/>
          <p:nvPr/>
        </p:nvSpPr>
        <p:spPr>
          <a:xfrm>
            <a:off x="7144785" y="3046928"/>
            <a:ext cx="1549563" cy="310585"/>
          </a:xfrm>
          <a:prstGeom prst="wedgeRectCallout">
            <a:avLst>
              <a:gd name="adj1" fmla="val -17036"/>
              <a:gd name="adj2" fmla="val 13778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Trade-off </a:t>
            </a:r>
            <a:r>
              <a:rPr lang="en-IN" sz="12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hyperparam</a:t>
            </a:r>
            <a:endParaRPr lang="en-IN" sz="12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44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22"/>
    </mc:Choice>
    <mc:Fallback xmlns="">
      <p:transition spd="slow" advTm="37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721" y="2750957"/>
            <a:ext cx="5897430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the SVM Problem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97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0"/>
    </mc:Choice>
    <mc:Fallback xmlns="">
      <p:transition spd="slow" advTm="228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Hard-Margin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hard-margin SVM optimization problem is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constrained optimization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problem. One option is to solve using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Lagrange’s method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Introduce Lagrange multipliers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one for each constraint, and solve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denotes the vector of Lagrange multipliers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 It is easier (and helpful; we will soon see why) to solve the dual: min and then max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800" i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311AFF-DE77-4436-931C-2B1CFE722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1538287"/>
            <a:ext cx="6457950" cy="14573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2D11945-3668-4C71-9CCA-0270B59EE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4214813"/>
            <a:ext cx="70485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96"/>
    </mc:Choice>
    <mc:Fallback xmlns="">
      <p:transition spd="slow" advTm="15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Hard-Margin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dual problem (min then max) is</a:t>
                </a: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Take (partial) derivatives of </a:t>
                </a:r>
                <a14:m>
                  <m:oMath xmlns:m="http://schemas.openxmlformats.org/officeDocument/2006/math">
                    <m:r>
                      <a:rPr lang="en-I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setting them to zero gives (verify)</a:t>
                </a: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solution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simply a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weighted sum of all the training inputs</a:t>
                </a: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in 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, we get the dual problem as (verify)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 r="-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2450042E-EEE1-4155-ABA2-B76D7280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64" y="1509044"/>
            <a:ext cx="5494472" cy="8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B070D38-88C1-4ED0-8FB5-1ED679EB0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9" y="2778421"/>
            <a:ext cx="2762250" cy="92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CD1326-BD54-47AD-950F-4F47304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30" y="2786701"/>
            <a:ext cx="276225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94B9050-BA15-477C-BF36-B5061596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9" y="4894188"/>
            <a:ext cx="4514703" cy="8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AE182-0ACE-47FA-9090-4F4B4F639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1040" y="4816922"/>
            <a:ext cx="1004822" cy="965223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F4F0405-49CD-45EA-8882-0F2129224FDC}"/>
              </a:ext>
            </a:extLst>
          </p:cNvPr>
          <p:cNvSpPr/>
          <p:nvPr/>
        </p:nvSpPr>
        <p:spPr>
          <a:xfrm>
            <a:off x="7355121" y="4893267"/>
            <a:ext cx="3456702" cy="702009"/>
          </a:xfrm>
          <a:prstGeom prst="wedgeRectCallout">
            <a:avLst>
              <a:gd name="adj1" fmla="val 61345"/>
              <a:gd name="adj2" fmla="val -1365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Note that inputs appear only as pairwise dot products. This will be useful later on when we make SVM nonlinear using </a:t>
            </a:r>
            <a:r>
              <a:rPr lang="en-IN" sz="1400" dirty="0">
                <a:solidFill>
                  <a:srgbClr val="B806AB"/>
                </a:solidFill>
                <a:latin typeface="Abadi Extra Light" panose="020B0204020104020204" pitchFamily="34" charset="0"/>
              </a:rPr>
              <a:t>kernel methods</a:t>
            </a:r>
            <a:endParaRPr lang="en-IN" sz="1400" b="1" dirty="0">
              <a:solidFill>
                <a:srgbClr val="B806AB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C38765B-A3DD-49C5-8D99-3B1C764BA500}"/>
                  </a:ext>
                </a:extLst>
              </p:cNvPr>
              <p:cNvSpPr/>
              <p:nvPr/>
            </p:nvSpPr>
            <p:spPr>
              <a:xfrm>
                <a:off x="9003753" y="3489174"/>
                <a:ext cx="2405358" cy="574265"/>
              </a:xfrm>
              <a:prstGeom prst="wedgeRectCallout">
                <a:avLst>
                  <a:gd name="adj1" fmla="val -46113"/>
                  <a:gd name="adj2" fmla="val 7367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tells us how important training example </a:t>
                </a:r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</a:t>
                </a: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C38765B-A3DD-49C5-8D99-3B1C764BA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753" y="3489174"/>
                <a:ext cx="2405358" cy="574265"/>
              </a:xfrm>
              <a:prstGeom prst="wedgeRectCallout">
                <a:avLst>
                  <a:gd name="adj1" fmla="val -46113"/>
                  <a:gd name="adj2" fmla="val 73674"/>
                </a:avLst>
              </a:prstGeom>
              <a:blipFill>
                <a:blip r:embed="rId11"/>
                <a:stretch>
                  <a:fillRect l="-1256" t="-1626" r="-276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30" name="Picture 10">
            <a:extLst>
              <a:ext uri="{FF2B5EF4-FFF2-40B4-BE49-F238E27FC236}">
                <a16:creationId xmlns:a16="http://schemas.microsoft.com/office/drawing/2014/main" id="{D574D164-2246-43AC-BB67-A4AE4968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13" y="5741377"/>
            <a:ext cx="3045819" cy="6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5E6EC7EA-62C8-4973-AB02-DA3166EA0AD5}"/>
                  </a:ext>
                </a:extLst>
              </p:cNvPr>
              <p:cNvSpPr/>
              <p:nvPr/>
            </p:nvSpPr>
            <p:spPr>
              <a:xfrm>
                <a:off x="6491800" y="5757664"/>
                <a:ext cx="4671499" cy="590935"/>
              </a:xfrm>
              <a:prstGeom prst="wedgeRectCallout">
                <a:avLst>
                  <a:gd name="adj1" fmla="val -55504"/>
                  <a:gd name="adj2" fmla="val 2186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b="1" i="0" dirty="0">
                    <a:solidFill>
                      <a:schemeClr val="tx1"/>
                    </a:solidFill>
                    <a:latin typeface="+mj-lt"/>
                  </a:rPr>
                  <a:t>G</a:t>
                </a:r>
                <a:r>
                  <a:rPr lang="en-IN" sz="1600" b="0" dirty="0">
                    <a:solidFill>
                      <a:schemeClr val="tx1"/>
                    </a:solidFill>
                  </a:rPr>
                  <a:t> </a:t>
                </a:r>
                <a:r>
                  <a:rPr lang="en-IN" sz="1600" dirty="0">
                    <a:solidFill>
                      <a:schemeClr val="tx1"/>
                    </a:solidFill>
                  </a:rPr>
                  <a:t>is an </a:t>
                </a:r>
                <a14:m>
                  <m:oMath xmlns:m="http://schemas.openxmlformats.org/officeDocument/2006/math"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dirty="0" err="1">
                    <a:solidFill>
                      <a:schemeClr val="tx1"/>
                    </a:solidFill>
                  </a:rPr>
                  <a:t>p.s.d.</a:t>
                </a:r>
                <a:r>
                  <a:rPr lang="en-IN" sz="1600" dirty="0">
                    <a:solidFill>
                      <a:schemeClr val="tx1"/>
                    </a:solidFill>
                  </a:rPr>
                  <a:t> matrix, also called the </a:t>
                </a:r>
                <a:r>
                  <a:rPr lang="en-IN" sz="1600" b="0" dirty="0">
                    <a:solidFill>
                      <a:srgbClr val="0000FF"/>
                    </a:solidFill>
                  </a:rPr>
                  <a:t>Gram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IN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1600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  <a:r>
                  <a:rPr lang="en-IN" sz="1600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6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1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vector of all 1s</a:t>
                </a:r>
                <a:r>
                  <a:rPr lang="en-IN" sz="1600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5E6EC7EA-62C8-4973-AB02-DA3166EA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800" y="5757664"/>
                <a:ext cx="4671499" cy="590935"/>
              </a:xfrm>
              <a:prstGeom prst="wedgeRectCallout">
                <a:avLst>
                  <a:gd name="adj1" fmla="val -55504"/>
                  <a:gd name="adj2" fmla="val 21865"/>
                </a:avLst>
              </a:prstGeom>
              <a:blipFill>
                <a:blip r:embed="rId13"/>
                <a:stretch>
                  <a:fillRect t="-1000" b="-10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1C559052-E066-4D49-9C05-6AC3A2E64B98}"/>
                  </a:ext>
                </a:extLst>
              </p:cNvPr>
              <p:cNvSpPr/>
              <p:nvPr/>
            </p:nvSpPr>
            <p:spPr>
              <a:xfrm>
                <a:off x="265245" y="5893874"/>
                <a:ext cx="2872000" cy="909449"/>
              </a:xfrm>
              <a:prstGeom prst="wedgeRectCallout">
                <a:avLst>
                  <a:gd name="adj1" fmla="val 58320"/>
                  <a:gd name="adj2" fmla="val -1199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Maximizing a concave function (or minimizing a convex function) </a:t>
                </a:r>
                <a:r>
                  <a:rPr lang="en-IN" sz="1600" i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s.t.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Many methods to solve it.</a:t>
                </a:r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1C559052-E066-4D49-9C05-6AC3A2E64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5893874"/>
                <a:ext cx="2872000" cy="909449"/>
              </a:xfrm>
              <a:prstGeom prst="wedgeRectCallout">
                <a:avLst>
                  <a:gd name="adj1" fmla="val 58320"/>
                  <a:gd name="adj2" fmla="val -11991"/>
                </a:avLst>
              </a:prstGeom>
              <a:blipFill>
                <a:blip r:embed="rId14"/>
                <a:stretch>
                  <a:fillRect l="-969" t="-9868" b="-4407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D24AE259-00D0-4F15-9461-53522BC7E515}"/>
                  </a:ext>
                </a:extLst>
              </p:cNvPr>
              <p:cNvSpPr/>
              <p:nvPr/>
            </p:nvSpPr>
            <p:spPr>
              <a:xfrm>
                <a:off x="33691" y="4914623"/>
                <a:ext cx="2575173" cy="909449"/>
              </a:xfrm>
              <a:prstGeom prst="wedgeRectCallout">
                <a:avLst>
                  <a:gd name="adj1" fmla="val 39088"/>
                  <a:gd name="adj2" fmla="val 6027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is also a </a:t>
                </a:r>
                <a:r>
                  <a:rPr lang="en-IN" sz="1600" i="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“quadratic program” (QP) </a:t>
                </a:r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– a quadratic function of the variables </a:t>
                </a:r>
                <a14:m>
                  <m:oMath xmlns:m="http://schemas.openxmlformats.org/officeDocument/2006/math">
                    <m:r>
                      <a:rPr lang="en-I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b="1" i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D24AE259-00D0-4F15-9461-53522BC7E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1" y="4914623"/>
                <a:ext cx="2575173" cy="909449"/>
              </a:xfrm>
              <a:prstGeom prst="wedgeRectCallout">
                <a:avLst>
                  <a:gd name="adj1" fmla="val 39088"/>
                  <a:gd name="adj2" fmla="val 60275"/>
                </a:avLst>
              </a:prstGeom>
              <a:blipFill>
                <a:blip r:embed="rId15"/>
                <a:stretch>
                  <a:fillRect l="-117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45238C-63B7-42D0-A9A0-03DADCD003AE}"/>
              </a:ext>
            </a:extLst>
          </p:cNvPr>
          <p:cNvSpPr txBox="1"/>
          <p:nvPr/>
        </p:nvSpPr>
        <p:spPr>
          <a:xfrm>
            <a:off x="4067174" y="6558960"/>
            <a:ext cx="5926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(Note: For various SVM solvers, can see </a:t>
            </a:r>
            <a:r>
              <a:rPr lang="en-GB" sz="1200" dirty="0"/>
              <a:t>“Support Vector Machine Solvers” by </a:t>
            </a:r>
            <a:r>
              <a:rPr lang="en-GB" sz="1200" dirty="0" err="1"/>
              <a:t>Bottou</a:t>
            </a:r>
            <a:r>
              <a:rPr lang="en-GB" sz="1200" dirty="0"/>
              <a:t> and Lin)</a:t>
            </a:r>
            <a:endParaRPr lang="en-IN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0EC44E-73E0-4A57-91CF-B845E0A037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671" y="586869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peech Bubble: Rectangle 22">
                <a:extLst>
                  <a:ext uri="{FF2B5EF4-FFF2-40B4-BE49-F238E27FC236}">
                    <a16:creationId xmlns:a16="http://schemas.microsoft.com/office/drawing/2014/main" id="{97132D3C-19A9-475D-AE51-B379F1978C99}"/>
                  </a:ext>
                </a:extLst>
              </p:cNvPr>
              <p:cNvSpPr/>
              <p:nvPr/>
            </p:nvSpPr>
            <p:spPr>
              <a:xfrm>
                <a:off x="6953250" y="663214"/>
                <a:ext cx="3704204" cy="702009"/>
              </a:xfrm>
              <a:prstGeom prst="wedgeRectCallout">
                <a:avLst>
                  <a:gd name="adj1" fmla="val 61345"/>
                  <a:gd name="adj2" fmla="val -1365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if we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ignore the bias term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then we don’t need to handle the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(problem becomes a bit more easy to solve)</a:t>
                </a:r>
              </a:p>
            </p:txBody>
          </p:sp>
        </mc:Choice>
        <mc:Fallback xmlns="">
          <p:sp>
            <p:nvSpPr>
              <p:cNvPr id="23" name="Speech Bubble: Rectangle 22">
                <a:extLst>
                  <a:ext uri="{FF2B5EF4-FFF2-40B4-BE49-F238E27FC236}">
                    <a16:creationId xmlns:a16="http://schemas.microsoft.com/office/drawing/2014/main" id="{97132D3C-19A9-475D-AE51-B379F1978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0" y="663214"/>
                <a:ext cx="3704204" cy="702009"/>
              </a:xfrm>
              <a:prstGeom prst="wedgeRectCallout">
                <a:avLst>
                  <a:gd name="adj1" fmla="val 61345"/>
                  <a:gd name="adj2" fmla="val -13659"/>
                </a:avLst>
              </a:prstGeom>
              <a:blipFill>
                <a:blip r:embed="rId16"/>
                <a:stretch>
                  <a:fillRect l="-292" t="-15254" b="-3983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peech Bubble: Rectangle 23">
                <a:extLst>
                  <a:ext uri="{FF2B5EF4-FFF2-40B4-BE49-F238E27FC236}">
                    <a16:creationId xmlns:a16="http://schemas.microsoft.com/office/drawing/2014/main" id="{CF0CD586-3383-4B80-810A-8280A17AA7AC}"/>
                  </a:ext>
                </a:extLst>
              </p:cNvPr>
              <p:cNvSpPr/>
              <p:nvPr/>
            </p:nvSpPr>
            <p:spPr>
              <a:xfrm>
                <a:off x="9144000" y="1615622"/>
                <a:ext cx="2861862" cy="702009"/>
              </a:xfrm>
              <a:prstGeom prst="wedgeRectCallout">
                <a:avLst>
                  <a:gd name="adj1" fmla="val -6551"/>
                  <a:gd name="adj2" fmla="val -8692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Otherwise,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’s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coupled and some opt. techniques such as co-ordinate ascent can’t easily be applied</a:t>
                </a:r>
              </a:p>
            </p:txBody>
          </p:sp>
        </mc:Choice>
        <mc:Fallback xmlns="">
          <p:sp>
            <p:nvSpPr>
              <p:cNvPr id="24" name="Speech Bubble: Rectangle 23">
                <a:extLst>
                  <a:ext uri="{FF2B5EF4-FFF2-40B4-BE49-F238E27FC236}">
                    <a16:creationId xmlns:a16="http://schemas.microsoft.com/office/drawing/2014/main" id="{CF0CD586-3383-4B80-810A-8280A17AA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1615622"/>
                <a:ext cx="2861862" cy="702009"/>
              </a:xfrm>
              <a:prstGeom prst="wedgeRectCallout">
                <a:avLst>
                  <a:gd name="adj1" fmla="val -6551"/>
                  <a:gd name="adj2" fmla="val -86927"/>
                </a:avLst>
              </a:prstGeom>
              <a:blipFill>
                <a:blip r:embed="rId17"/>
                <a:stretch>
                  <a:fillRect l="-424" b="-679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18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43"/>
    </mc:Choice>
    <mc:Fallback xmlns="">
      <p:transition spd="slow" advTm="565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 animBg="1"/>
      <p:bldP spid="20" grpId="0" animBg="1"/>
      <p:bldP spid="7" grpId="0"/>
      <p:bldP spid="23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Hard-Margin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we have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by solving the dual, we can get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00" b="1" dirty="0">
                    <a:latin typeface="Abadi Extra Light" panose="020B0204020104020204" pitchFamily="34" charset="0"/>
                  </a:rPr>
                  <a:t>          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as</a:t>
                </a:r>
                <a:endParaRPr lang="en-GB" sz="200" b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nice property: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’s in the solution will be zero (sparse solution)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8F9B6254-AA19-4C68-B39A-4DCBDCFA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719263"/>
            <a:ext cx="7505700" cy="10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F526C6D-0695-48B0-8901-F7F8485F8AC9}"/>
              </a:ext>
            </a:extLst>
          </p:cNvPr>
          <p:cNvSpPr/>
          <p:nvPr/>
        </p:nvSpPr>
        <p:spPr>
          <a:xfrm>
            <a:off x="759584" y="5375687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645446-7E92-43E5-B206-5CCBAAE4823A}"/>
              </a:ext>
            </a:extLst>
          </p:cNvPr>
          <p:cNvSpPr/>
          <p:nvPr/>
        </p:nvSpPr>
        <p:spPr>
          <a:xfrm>
            <a:off x="1305894" y="378136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1F612-AD13-482C-AB19-30B097401987}"/>
              </a:ext>
            </a:extLst>
          </p:cNvPr>
          <p:cNvSpPr/>
          <p:nvPr/>
        </p:nvSpPr>
        <p:spPr>
          <a:xfrm>
            <a:off x="1024736" y="389126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76871F-CC89-4759-9268-2AD5A983C6A2}"/>
              </a:ext>
            </a:extLst>
          </p:cNvPr>
          <p:cNvSpPr/>
          <p:nvPr/>
        </p:nvSpPr>
        <p:spPr>
          <a:xfrm>
            <a:off x="1251370" y="406168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33F984-F330-4DE5-BC9C-C2C4538357A1}"/>
              </a:ext>
            </a:extLst>
          </p:cNvPr>
          <p:cNvSpPr/>
          <p:nvPr/>
        </p:nvSpPr>
        <p:spPr>
          <a:xfrm>
            <a:off x="1024736" y="469139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A51F89-0C36-4418-9174-CA935151D5CD}"/>
              </a:ext>
            </a:extLst>
          </p:cNvPr>
          <p:cNvSpPr/>
          <p:nvPr/>
        </p:nvSpPr>
        <p:spPr>
          <a:xfrm>
            <a:off x="904809" y="4291328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95D484-CF98-430A-B065-D5A3A0DBE908}"/>
              </a:ext>
            </a:extLst>
          </p:cNvPr>
          <p:cNvSpPr/>
          <p:nvPr/>
        </p:nvSpPr>
        <p:spPr>
          <a:xfrm>
            <a:off x="709071" y="4506835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2A3B25-EB9E-40A1-BD32-B5D4555E6F0D}"/>
              </a:ext>
            </a:extLst>
          </p:cNvPr>
          <p:cNvSpPr/>
          <p:nvPr/>
        </p:nvSpPr>
        <p:spPr>
          <a:xfrm>
            <a:off x="759584" y="4951833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B67339-066D-4FE3-B135-3698E318BD37}"/>
              </a:ext>
            </a:extLst>
          </p:cNvPr>
          <p:cNvSpPr/>
          <p:nvPr/>
        </p:nvSpPr>
        <p:spPr>
          <a:xfrm>
            <a:off x="1217810" y="4454691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9A9224-18DE-4332-AEC5-57D98FE2A445}"/>
              </a:ext>
            </a:extLst>
          </p:cNvPr>
          <p:cNvSpPr/>
          <p:nvPr/>
        </p:nvSpPr>
        <p:spPr>
          <a:xfrm>
            <a:off x="1988981" y="3686645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3DDAD4-0903-45E1-A69E-7A2D4A1CCB49}"/>
              </a:ext>
            </a:extLst>
          </p:cNvPr>
          <p:cNvSpPr/>
          <p:nvPr/>
        </p:nvSpPr>
        <p:spPr>
          <a:xfrm>
            <a:off x="1533507" y="4153968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C42E4-D0D5-44A7-A8CC-AAA3D65B00A0}"/>
              </a:ext>
            </a:extLst>
          </p:cNvPr>
          <p:cNvSpPr/>
          <p:nvPr/>
        </p:nvSpPr>
        <p:spPr>
          <a:xfrm>
            <a:off x="1853977" y="4390586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92DAA4-CFD8-4BD2-A5A0-DFEEC69EC45F}"/>
              </a:ext>
            </a:extLst>
          </p:cNvPr>
          <p:cNvSpPr/>
          <p:nvPr/>
        </p:nvSpPr>
        <p:spPr>
          <a:xfrm>
            <a:off x="1627001" y="3807329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5A87FE-6F39-4B05-9002-0717BD49FA19}"/>
              </a:ext>
            </a:extLst>
          </p:cNvPr>
          <p:cNvSpPr/>
          <p:nvPr/>
        </p:nvSpPr>
        <p:spPr>
          <a:xfrm rot="1917477">
            <a:off x="2173221" y="556602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D59B97-5C3A-4965-9D4F-736A70B0E244}"/>
              </a:ext>
            </a:extLst>
          </p:cNvPr>
          <p:cNvSpPr/>
          <p:nvPr/>
        </p:nvSpPr>
        <p:spPr>
          <a:xfrm rot="1917477">
            <a:off x="3043534" y="452254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2D2064-C6C7-4AF0-969D-D6A0DA94F696}"/>
              </a:ext>
            </a:extLst>
          </p:cNvPr>
          <p:cNvSpPr/>
          <p:nvPr/>
        </p:nvSpPr>
        <p:spPr>
          <a:xfrm rot="1917477">
            <a:off x="3201823" y="5158629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B312D3-22D8-42A3-A45D-8E671362D587}"/>
              </a:ext>
            </a:extLst>
          </p:cNvPr>
          <p:cNvSpPr/>
          <p:nvPr/>
        </p:nvSpPr>
        <p:spPr>
          <a:xfrm rot="1917477">
            <a:off x="3392994" y="4239190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DE4225-56B5-496D-807E-A7C90D6E07ED}"/>
              </a:ext>
            </a:extLst>
          </p:cNvPr>
          <p:cNvSpPr/>
          <p:nvPr/>
        </p:nvSpPr>
        <p:spPr>
          <a:xfrm rot="1917477">
            <a:off x="2231146" y="6040120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D9D8D0-EE3E-4D39-8E34-61E530C8FD1E}"/>
              </a:ext>
            </a:extLst>
          </p:cNvPr>
          <p:cNvSpPr/>
          <p:nvPr/>
        </p:nvSpPr>
        <p:spPr>
          <a:xfrm rot="1917477">
            <a:off x="2679437" y="5196131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9D300F-8A93-4454-AF9D-1FBF18CF7C84}"/>
              </a:ext>
            </a:extLst>
          </p:cNvPr>
          <p:cNvSpPr/>
          <p:nvPr/>
        </p:nvSpPr>
        <p:spPr>
          <a:xfrm rot="1917477">
            <a:off x="3529814" y="5168073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4DDCAF-1D61-4970-A705-728CFB7C31C5}"/>
              </a:ext>
            </a:extLst>
          </p:cNvPr>
          <p:cNvSpPr/>
          <p:nvPr/>
        </p:nvSpPr>
        <p:spPr>
          <a:xfrm rot="1917477">
            <a:off x="2706156" y="5630521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A9DD61-8E98-48AF-AACD-0497DE3C2CD5}"/>
              </a:ext>
            </a:extLst>
          </p:cNvPr>
          <p:cNvSpPr/>
          <p:nvPr/>
        </p:nvSpPr>
        <p:spPr>
          <a:xfrm rot="1917477">
            <a:off x="2733201" y="5974357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C83C75-92D2-4BBC-9D80-99FFB25C77F9}"/>
              </a:ext>
            </a:extLst>
          </p:cNvPr>
          <p:cNvSpPr/>
          <p:nvPr/>
        </p:nvSpPr>
        <p:spPr>
          <a:xfrm rot="1917477">
            <a:off x="3003657" y="4859554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8897DA-CB16-44B7-9587-3F94D09914BA}"/>
              </a:ext>
            </a:extLst>
          </p:cNvPr>
          <p:cNvSpPr/>
          <p:nvPr/>
        </p:nvSpPr>
        <p:spPr>
          <a:xfrm rot="1917477">
            <a:off x="3078245" y="5537603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7222DE-9C57-46B7-8D5A-BB841679923B}"/>
              </a:ext>
            </a:extLst>
          </p:cNvPr>
          <p:cNvSpPr/>
          <p:nvPr/>
        </p:nvSpPr>
        <p:spPr>
          <a:xfrm rot="1917477">
            <a:off x="3398159" y="4685395"/>
            <a:ext cx="176168" cy="1845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20E9DE-79B8-49EB-85B1-A7AD01B221E2}"/>
              </a:ext>
            </a:extLst>
          </p:cNvPr>
          <p:cNvCxnSpPr>
            <a:cxnSpLocks/>
          </p:cNvCxnSpPr>
          <p:nvPr/>
        </p:nvCxnSpPr>
        <p:spPr>
          <a:xfrm flipH="1">
            <a:off x="1428485" y="3910777"/>
            <a:ext cx="1418485" cy="2119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8A6EB5-898C-4DEC-BB7C-89E916307566}"/>
              </a:ext>
            </a:extLst>
          </p:cNvPr>
          <p:cNvCxnSpPr>
            <a:cxnSpLocks/>
          </p:cNvCxnSpPr>
          <p:nvPr/>
        </p:nvCxnSpPr>
        <p:spPr>
          <a:xfrm flipH="1">
            <a:off x="1159135" y="3801748"/>
            <a:ext cx="1351289" cy="20042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3A409B-D41A-4CED-BCDA-D132FF9B3CD7}"/>
              </a:ext>
            </a:extLst>
          </p:cNvPr>
          <p:cNvCxnSpPr>
            <a:cxnSpLocks/>
          </p:cNvCxnSpPr>
          <p:nvPr/>
        </p:nvCxnSpPr>
        <p:spPr>
          <a:xfrm flipH="1">
            <a:off x="1726928" y="4061689"/>
            <a:ext cx="1431509" cy="217283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D070750-87E0-4E66-9F7B-BEBA1D7A1EA4}"/>
              </a:ext>
            </a:extLst>
          </p:cNvPr>
          <p:cNvSpPr/>
          <p:nvPr/>
        </p:nvSpPr>
        <p:spPr>
          <a:xfrm>
            <a:off x="1191180" y="4956915"/>
            <a:ext cx="176168" cy="184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044053-F43B-4C95-A9D0-3C470294AC7B}"/>
                  </a:ext>
                </a:extLst>
              </p:cNvPr>
              <p:cNvSpPr txBox="1"/>
              <p:nvPr/>
            </p:nvSpPr>
            <p:spPr>
              <a:xfrm>
                <a:off x="388158" y="6030277"/>
                <a:ext cx="1330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044053-F43B-4C95-A9D0-3C470294A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8" y="6030277"/>
                <a:ext cx="1330877" cy="276999"/>
              </a:xfrm>
              <a:prstGeom prst="rect">
                <a:avLst/>
              </a:prstGeom>
              <a:blipFill>
                <a:blip r:embed="rId7"/>
                <a:stretch>
                  <a:fillRect l="-2294" t="-4348" r="-3670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086297-4001-4C59-85EE-EC7A78BA9B69}"/>
                  </a:ext>
                </a:extLst>
              </p:cNvPr>
              <p:cNvSpPr txBox="1"/>
              <p:nvPr/>
            </p:nvSpPr>
            <p:spPr>
              <a:xfrm>
                <a:off x="3150184" y="3993914"/>
                <a:ext cx="1503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086297-4001-4C59-85EE-EC7A78BA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84" y="3993914"/>
                <a:ext cx="1503810" cy="276999"/>
              </a:xfrm>
              <a:prstGeom prst="rect">
                <a:avLst/>
              </a:prstGeom>
              <a:blipFill>
                <a:blip r:embed="rId8"/>
                <a:stretch>
                  <a:fillRect l="-2033" t="-4348" r="-325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454D86-C909-449D-9942-26BF273B734C}"/>
                  </a:ext>
                </a:extLst>
              </p:cNvPr>
              <p:cNvSpPr txBox="1"/>
              <p:nvPr/>
            </p:nvSpPr>
            <p:spPr>
              <a:xfrm>
                <a:off x="2225756" y="3543301"/>
                <a:ext cx="133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454D86-C909-449D-9942-26BF273B7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756" y="3543301"/>
                <a:ext cx="1330684" cy="276999"/>
              </a:xfrm>
              <a:prstGeom prst="rect">
                <a:avLst/>
              </a:prstGeom>
              <a:blipFill>
                <a:blip r:embed="rId9"/>
                <a:stretch>
                  <a:fillRect l="-2294" t="-4348" r="-4128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AB0827-C331-4BD8-9960-98BC75FBA604}"/>
                  </a:ext>
                </a:extLst>
              </p:cNvPr>
              <p:cNvSpPr txBox="1"/>
              <p:nvPr/>
            </p:nvSpPr>
            <p:spPr>
              <a:xfrm>
                <a:off x="4845007" y="3574533"/>
                <a:ext cx="6953250" cy="318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400" dirty="0">
                    <a:latin typeface="Abadi Extra Light" panose="020B0204020104020204" pitchFamily="34" charset="0"/>
                  </a:rPr>
                  <a:t>Reason: KKT conditions</a:t>
                </a:r>
              </a:p>
              <a:p>
                <a:endParaRPr lang="en-IN" sz="2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IN" sz="1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2400" dirty="0">
                    <a:latin typeface="Abadi Extra Light" panose="020B0204020104020204" pitchFamily="34" charset="0"/>
                  </a:rPr>
                  <a:t>For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’s, we must have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endParaRPr lang="en-GB" sz="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nonzero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i.e., the training example lies on the boundary</a:t>
                </a:r>
              </a:p>
              <a:p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These examples are called </a:t>
                </a:r>
                <a:r>
                  <a:rPr lang="en-GB" sz="2400" dirty="0">
                    <a:solidFill>
                      <a:srgbClr val="B806AB"/>
                    </a:solidFill>
                    <a:latin typeface="Abadi Extra Light" panose="020B0204020104020204" pitchFamily="34" charset="0"/>
                  </a:rPr>
                  <a:t>support vectors </a:t>
                </a:r>
              </a:p>
              <a:p>
                <a:r>
                  <a:rPr lang="en-GB" sz="2400" dirty="0">
                    <a:latin typeface="Abadi Extra Light" panose="020B0204020104020204" pitchFamily="34" charset="0"/>
                  </a:rPr>
                  <a:t>	</a:t>
                </a:r>
                <a:endParaRPr lang="en-IN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AB0827-C331-4BD8-9960-98BC75FB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007" y="3574533"/>
                <a:ext cx="6953250" cy="3185487"/>
              </a:xfrm>
              <a:prstGeom prst="rect">
                <a:avLst/>
              </a:prstGeom>
              <a:blipFill>
                <a:blip r:embed="rId10"/>
                <a:stretch>
                  <a:fillRect l="-1228" t="-1721" r="-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B17807-73DE-443D-A454-99913D04A84D}"/>
                  </a:ext>
                </a:extLst>
              </p:cNvPr>
              <p:cNvSpPr txBox="1"/>
              <p:nvPr/>
            </p:nvSpPr>
            <p:spPr>
              <a:xfrm>
                <a:off x="6147070" y="5363449"/>
                <a:ext cx="3616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I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B17807-73DE-443D-A454-99913D04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070" y="5363449"/>
                <a:ext cx="3616055" cy="369332"/>
              </a:xfrm>
              <a:prstGeom prst="rect">
                <a:avLst/>
              </a:prstGeom>
              <a:blipFill>
                <a:blip r:embed="rId11"/>
                <a:stretch>
                  <a:fillRect l="-673" r="-151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91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92"/>
    </mc:Choice>
    <mc:Fallback xmlns="">
      <p:transition spd="slow" advTm="15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/>
      <p:bldP spid="37" grpId="0"/>
      <p:bldP spid="3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Generative Classification: More Generally..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Consider a classification problem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≥ 2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classes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class prior probability </a:t>
                </a:r>
                <a:r>
                  <a:rPr lang="en-GB" dirty="0">
                    <a:latin typeface="Abadi Extra Light" panose="020B0204020104020204" pitchFamily="34" charset="0"/>
                  </a:rPr>
                  <a:t>of each class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{1,2,…,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use Bayes rule to compute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class posterior probability </a:t>
                </a:r>
                <a:r>
                  <a:rPr lang="en-GB" dirty="0">
                    <a:latin typeface="Abadi Extra Light" panose="020B0204020104020204" pitchFamily="34" charset="0"/>
                  </a:rPr>
                  <a:t>for a test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will first </a:t>
                </a:r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estimate the parameters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of class prior and class-conditional distributions. Once estimated, we can use the above rule to predict the label for any test input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6440EA-498A-45B7-97B9-1FDECB56888F}"/>
              </a:ext>
            </a:extLst>
          </p:cNvPr>
          <p:cNvSpPr/>
          <p:nvPr/>
        </p:nvSpPr>
        <p:spPr>
          <a:xfrm>
            <a:off x="10091681" y="695933"/>
            <a:ext cx="1533661" cy="869705"/>
          </a:xfrm>
          <a:prstGeom prst="wedgeRectCallout">
            <a:avLst>
              <a:gd name="adj1" fmla="val -75311"/>
              <a:gd name="adj2" fmla="val 5873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Roughly speaking, what’s the fraction of each class in the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4B3F9-9FB4-4782-AC9E-AD6496817A92}"/>
                  </a:ext>
                </a:extLst>
              </p:cNvPr>
              <p:cNvSpPr txBox="1"/>
              <p:nvPr/>
            </p:nvSpPr>
            <p:spPr>
              <a:xfrm>
                <a:off x="186138" y="3355209"/>
                <a:ext cx="5244772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4B3F9-9FB4-4782-AC9E-AD649681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8" y="3355209"/>
                <a:ext cx="5244772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39AA31F8-E3B2-4910-BCB8-538246467106}"/>
                  </a:ext>
                </a:extLst>
              </p:cNvPr>
              <p:cNvSpPr/>
              <p:nvPr/>
            </p:nvSpPr>
            <p:spPr>
              <a:xfrm>
                <a:off x="4801062" y="4083270"/>
                <a:ext cx="2271442" cy="1032254"/>
              </a:xfrm>
              <a:prstGeom prst="wedgeRectCallout">
                <a:avLst>
                  <a:gd name="adj1" fmla="val -41364"/>
                  <a:gd name="adj2" fmla="val -7374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collectively denotes the parameters the joint distribution of inputs and labels depends on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39AA31F8-E3B2-4910-BCB8-538246467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62" y="4083270"/>
                <a:ext cx="2271442" cy="1032254"/>
              </a:xfrm>
              <a:prstGeom prst="wedgeRectCallout">
                <a:avLst>
                  <a:gd name="adj1" fmla="val -41364"/>
                  <a:gd name="adj2" fmla="val -73743"/>
                </a:avLst>
              </a:prstGeom>
              <a:blipFill>
                <a:blip r:embed="rId7"/>
                <a:stretch>
                  <a:fillRect l="-1333" r="-533" b="-654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FB46BCD-A0B1-4B69-BAA7-EB4F78C465C0}"/>
                  </a:ext>
                </a:extLst>
              </p:cNvPr>
              <p:cNvSpPr/>
              <p:nvPr/>
            </p:nvSpPr>
            <p:spPr>
              <a:xfrm>
                <a:off x="5761138" y="2744303"/>
                <a:ext cx="2576913" cy="346430"/>
              </a:xfrm>
              <a:prstGeom prst="wedgeRectCallout">
                <a:avLst>
                  <a:gd name="adj1" fmla="val -35496"/>
                  <a:gd name="adj2" fmla="val 1274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Class prior distribution for class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FB46BCD-A0B1-4B69-BAA7-EB4F78C46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38" y="2744303"/>
                <a:ext cx="2576913" cy="346430"/>
              </a:xfrm>
              <a:prstGeom prst="wedgeRectCallout">
                <a:avLst>
                  <a:gd name="adj1" fmla="val -35496"/>
                  <a:gd name="adj2" fmla="val 127472"/>
                </a:avLst>
              </a:prstGeom>
              <a:blipFill>
                <a:blip r:embed="rId8"/>
                <a:stretch>
                  <a:fillRect l="-46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DF3674BB-BA9B-4F1F-816F-5D9652312ACD}"/>
                  </a:ext>
                </a:extLst>
              </p:cNvPr>
              <p:cNvSpPr/>
              <p:nvPr/>
            </p:nvSpPr>
            <p:spPr>
              <a:xfrm>
                <a:off x="8485824" y="2783650"/>
                <a:ext cx="2334670" cy="433216"/>
              </a:xfrm>
              <a:prstGeom prst="wedgeRectCallout">
                <a:avLst>
                  <a:gd name="adj1" fmla="val -49542"/>
                  <a:gd name="adj2" fmla="val 834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Class-conditional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distribution of inputs from class </a:t>
                </a:r>
                <a14:m>
                  <m:oMath xmlns:m="http://schemas.openxmlformats.org/officeDocument/2006/math">
                    <m:r>
                      <a:rPr lang="en-I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DF3674BB-BA9B-4F1F-816F-5D9652312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824" y="2783650"/>
                <a:ext cx="2334670" cy="433216"/>
              </a:xfrm>
              <a:prstGeom prst="wedgeRectCallout">
                <a:avLst>
                  <a:gd name="adj1" fmla="val -49542"/>
                  <a:gd name="adj2" fmla="val 83480"/>
                </a:avLst>
              </a:prstGeom>
              <a:blipFill>
                <a:blip r:embed="rId9"/>
                <a:stretch>
                  <a:fillRect t="-8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29BB4-8E70-4814-9C32-30F49D03F121}"/>
                  </a:ext>
                </a:extLst>
              </p:cNvPr>
              <p:cNvSpPr txBox="1"/>
              <p:nvPr/>
            </p:nvSpPr>
            <p:spPr>
              <a:xfrm>
                <a:off x="5430910" y="3333750"/>
                <a:ext cx="4289764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F29BB4-8E70-4814-9C32-30F49D03F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10" y="3333750"/>
                <a:ext cx="4289764" cy="912622"/>
              </a:xfrm>
              <a:prstGeom prst="rect">
                <a:avLst/>
              </a:prstGeom>
              <a:blipFill>
                <a:blip r:embed="rId10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45ABB22-07E0-457E-9C36-F22D311FF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80147" y="4271910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BE559E6-BFDD-481F-9771-392CD4804EEA}"/>
                  </a:ext>
                </a:extLst>
              </p:cNvPr>
              <p:cNvSpPr/>
              <p:nvPr/>
            </p:nvSpPr>
            <p:spPr>
              <a:xfrm>
                <a:off x="8338051" y="4160236"/>
                <a:ext cx="2482443" cy="1188570"/>
              </a:xfrm>
              <a:prstGeom prst="wedgeRectCallout">
                <a:avLst>
                  <a:gd name="adj1" fmla="val 72569"/>
                  <a:gd name="adj2" fmla="val -312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Setting </a:t>
                </a:r>
                <a14:m>
                  <m:oMath xmlns:m="http://schemas.openxmlformats.org/officeDocument/2006/math"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give us the approach that predicts by comparing the probabilities </a:t>
                </a:r>
                <a14:m>
                  <m:oMath xmlns:m="http://schemas.openxmlformats.org/officeDocument/2006/math"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under each of the classes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BE559E6-BFDD-481F-9771-392CD4804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51" y="4160236"/>
                <a:ext cx="2482443" cy="1188570"/>
              </a:xfrm>
              <a:prstGeom prst="wedgeRectCallout">
                <a:avLst>
                  <a:gd name="adj1" fmla="val 72569"/>
                  <a:gd name="adj2" fmla="val -3128"/>
                </a:avLst>
              </a:prstGeom>
              <a:blipFill>
                <a:blip r:embed="rId12"/>
                <a:stretch>
                  <a:fillRect l="-394" b="-303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D03AB357-1BDF-44CE-9325-6ED4918DB552}"/>
                  </a:ext>
                </a:extLst>
              </p:cNvPr>
              <p:cNvSpPr/>
              <p:nvPr/>
            </p:nvSpPr>
            <p:spPr>
              <a:xfrm>
                <a:off x="461476" y="4279083"/>
                <a:ext cx="2917507" cy="1032254"/>
              </a:xfrm>
              <a:prstGeom prst="wedgeRectCallout">
                <a:avLst>
                  <a:gd name="adj1" fmla="val 61565"/>
                  <a:gd name="adj2" fmla="val -4329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is just the marginal distribution of the joint distribution in the numerator (summed over all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D03AB357-1BDF-44CE-9325-6ED4918DB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76" y="4279083"/>
                <a:ext cx="2917507" cy="1032254"/>
              </a:xfrm>
              <a:prstGeom prst="wedgeRectCallout">
                <a:avLst>
                  <a:gd name="adj1" fmla="val 61565"/>
                  <a:gd name="adj2" fmla="val -43293"/>
                </a:avLst>
              </a:prstGeom>
              <a:blipFill>
                <a:blip r:embed="rId13"/>
                <a:stretch>
                  <a:fillRect l="-926" t="-2907" b="-814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4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43"/>
    </mc:Choice>
    <mc:Fallback xmlns="">
      <p:transition spd="slow" advTm="31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7" grpId="0" animBg="1"/>
      <p:bldP spid="8" grpId="0" animBg="1"/>
      <p:bldP spid="9" grpId="0" animBg="1"/>
      <p:bldP spid="10" grpId="0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Soft-Margin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the soft-margin SVM optimization problem</a:t>
                </a: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400" dirty="0">
                    <a:latin typeface="Abadi Extra Light" panose="020B0204020104020204" pitchFamily="34" charset="0"/>
                  </a:rPr>
                  <a:t>is the vector of </a:t>
                </a:r>
                <a:r>
                  <a:rPr lang="en-GB" sz="2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slack variables</a:t>
                </a:r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Introduce Lagrange multipliers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for each constraint and solve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Lagrangian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terms in red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color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above were not present in the hard-margin SVM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Two set of dual variables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Will eliminate the primal var </a:t>
                </a:r>
                <a14:m>
                  <m:oMath xmlns:m="http://schemas.openxmlformats.org/officeDocument/2006/math"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:r>
                  <a:rPr lang="en-GB" sz="2600" b="1" i="1" dirty="0">
                    <a:latin typeface="Abadi Extra Light" panose="020B0204020104020204" pitchFamily="34" charset="0"/>
                  </a:rPr>
                  <a:t>b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to get dual problem containing the dual variables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2EF42BCE-CD4B-4DA5-A36E-4EBB59A9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652589"/>
            <a:ext cx="6515100" cy="13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25312C6-7975-49AE-8792-A83575E66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8" y="4057650"/>
            <a:ext cx="10282158" cy="96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6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35"/>
    </mc:Choice>
    <mc:Fallback xmlns="">
      <p:transition spd="slow" advTm="17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Soft-Margin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problem to solve</a:t>
                </a: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Take (partial) derivatives of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:r>
                  <a:rPr lang="en-IN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setting to zero gives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solidFill>
                              <a:srgbClr val="B806A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solidFill>
                          <a:srgbClr val="B806AB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600" b="0" i="1" smtClean="0">
                        <a:solidFill>
                          <a:srgbClr val="B806AB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sz="2600" b="0" i="1" smtClean="0">
                        <a:solidFill>
                          <a:srgbClr val="B806AB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(for hard-margin,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Substituting these in the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Lagrangian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gives the Dual problem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F25312C6-7975-49AE-8792-A83575E66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8" y="1600200"/>
            <a:ext cx="10282158" cy="96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AD8FA9D-1224-4580-8DAB-4FF47F9B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79" y="3177375"/>
            <a:ext cx="2838449" cy="9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6E3EC8-72CC-4000-A3B7-9F85DB57B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771" y="3402740"/>
            <a:ext cx="2418381" cy="641114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AA18052-4426-42D5-9ED6-D648EBD84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417" y="3411450"/>
            <a:ext cx="2563520" cy="5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5B912A6-0741-4B31-BC5E-66A91BE6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48" y="5046699"/>
            <a:ext cx="6532697" cy="8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FDEFF01-7722-4A67-85F4-3AB6BE7D7034}"/>
              </a:ext>
            </a:extLst>
          </p:cNvPr>
          <p:cNvSpPr/>
          <p:nvPr/>
        </p:nvSpPr>
        <p:spPr>
          <a:xfrm>
            <a:off x="4676775" y="3067569"/>
            <a:ext cx="2838449" cy="317667"/>
          </a:xfrm>
          <a:prstGeom prst="wedgeRectCallout">
            <a:avLst>
              <a:gd name="adj1" fmla="val -48798"/>
              <a:gd name="adj2" fmla="val 796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Weighted sum of training inputs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40366056-3519-42A0-AAE3-B442AB6E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17" y="5886787"/>
            <a:ext cx="3432558" cy="7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FFF684C-A98A-422A-AC0B-210DF95A24F8}"/>
                  </a:ext>
                </a:extLst>
              </p:cNvPr>
              <p:cNvSpPr/>
              <p:nvPr/>
            </p:nvSpPr>
            <p:spPr>
              <a:xfrm>
                <a:off x="833518" y="5877599"/>
                <a:ext cx="2872000" cy="909449"/>
              </a:xfrm>
              <a:prstGeom prst="wedgeRectCallout">
                <a:avLst>
                  <a:gd name="adj1" fmla="val 58320"/>
                  <a:gd name="adj2" fmla="val -1199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Maximizing a concave function (or minimizing a convex function) </a:t>
                </a:r>
                <a:r>
                  <a:rPr lang="en-IN" sz="1600" i="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s.t.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IN" sz="1600" b="1" i="1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600" b="1" i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 </a:t>
                </a:r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Many methods to solve it.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FFF684C-A98A-422A-AC0B-210DF95A2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8" y="5877599"/>
                <a:ext cx="2872000" cy="909449"/>
              </a:xfrm>
              <a:prstGeom prst="wedgeRectCallout">
                <a:avLst>
                  <a:gd name="adj1" fmla="val 58320"/>
                  <a:gd name="adj2" fmla="val -11991"/>
                </a:avLst>
              </a:prstGeom>
              <a:blipFill>
                <a:blip r:embed="rId12"/>
                <a:stretch>
                  <a:fillRect l="-969" t="-9868" b="-4407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87DC340C-2E95-4652-863C-EEE38F84C55B}"/>
                  </a:ext>
                </a:extLst>
              </p:cNvPr>
              <p:cNvSpPr/>
              <p:nvPr/>
            </p:nvSpPr>
            <p:spPr>
              <a:xfrm>
                <a:off x="7728323" y="5868074"/>
                <a:ext cx="3595607" cy="672173"/>
              </a:xfrm>
              <a:prstGeom prst="wedgeRectCallout">
                <a:avLst>
                  <a:gd name="adj1" fmla="val -61488"/>
                  <a:gd name="adj2" fmla="val -422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 the solution, </a:t>
                </a:r>
                <a14:m>
                  <m:oMath xmlns:m="http://schemas.openxmlformats.org/officeDocument/2006/math">
                    <m:r>
                      <a:rPr lang="en-IN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sz="14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will still be sparse just like the hard-margin SVM case. </a:t>
                </a:r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Nonzero</a:t>
                </a:r>
                <a:r>
                  <a:rPr lang="en-I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correspond to the support vectors</a:t>
                </a:r>
                <a:r>
                  <a:rPr lang="en-IN" sz="14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87DC340C-2E95-4652-863C-EEE38F84C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323" y="5868074"/>
                <a:ext cx="3595607" cy="672173"/>
              </a:xfrm>
              <a:prstGeom prst="wedgeRectCallout">
                <a:avLst>
                  <a:gd name="adj1" fmla="val -61488"/>
                  <a:gd name="adj2" fmla="val -4228"/>
                </a:avLst>
              </a:prstGeom>
              <a:blipFill>
                <a:blip r:embed="rId13"/>
                <a:stretch>
                  <a:fillRect t="-5310" b="-115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A80408DD-02DA-42E3-A332-DF1B4B8FDA00}"/>
                  </a:ext>
                </a:extLst>
              </p:cNvPr>
              <p:cNvSpPr/>
              <p:nvPr/>
            </p:nvSpPr>
            <p:spPr>
              <a:xfrm>
                <a:off x="9335187" y="4623652"/>
                <a:ext cx="2424033" cy="634148"/>
              </a:xfrm>
              <a:prstGeom prst="wedgeRectCallout">
                <a:avLst>
                  <a:gd name="adj1" fmla="val -53237"/>
                  <a:gd name="adj2" fmla="val 748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dual variables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don’t appear in the dual problem!</a:t>
                </a:r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A80408DD-02DA-42E3-A332-DF1B4B8FD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187" y="4623652"/>
                <a:ext cx="2424033" cy="634148"/>
              </a:xfrm>
              <a:prstGeom prst="wedgeRectCallout">
                <a:avLst>
                  <a:gd name="adj1" fmla="val -53237"/>
                  <a:gd name="adj2" fmla="val 74800"/>
                </a:avLst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555D2CBE-47F9-46C1-AF33-B90C3CDD31CD}"/>
                  </a:ext>
                </a:extLst>
              </p:cNvPr>
              <p:cNvSpPr/>
              <p:nvPr/>
            </p:nvSpPr>
            <p:spPr>
              <a:xfrm>
                <a:off x="85725" y="5027458"/>
                <a:ext cx="2622523" cy="699755"/>
              </a:xfrm>
              <a:prstGeom prst="wedgeRectCallout">
                <a:avLst>
                  <a:gd name="adj1" fmla="val 36130"/>
                  <a:gd name="adj2" fmla="val 6883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i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can be found just like the hard-margin SVM case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555D2CBE-47F9-46C1-AF33-B90C3CDD3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027458"/>
                <a:ext cx="2622523" cy="699755"/>
              </a:xfrm>
              <a:prstGeom prst="wedgeRectCallout">
                <a:avLst>
                  <a:gd name="adj1" fmla="val 36130"/>
                  <a:gd name="adj2" fmla="val 68838"/>
                </a:avLst>
              </a:prstGeom>
              <a:blipFill>
                <a:blip r:embed="rId15"/>
                <a:stretch>
                  <a:fillRect l="-924" t="-8511" r="-18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1BB27E6-643B-4A89-A066-B4179020E41C}"/>
              </a:ext>
            </a:extLst>
          </p:cNvPr>
          <p:cNvSpPr txBox="1"/>
          <p:nvPr/>
        </p:nvSpPr>
        <p:spPr>
          <a:xfrm>
            <a:off x="5974596" y="6599150"/>
            <a:ext cx="5926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(Note: For various SVM solvers, can see </a:t>
            </a:r>
            <a:r>
              <a:rPr lang="en-GB" sz="1200" dirty="0"/>
              <a:t>“Support Vector Machine Solvers” by </a:t>
            </a:r>
            <a:r>
              <a:rPr lang="en-GB" sz="1200" dirty="0" err="1"/>
              <a:t>Bottou</a:t>
            </a:r>
            <a:r>
              <a:rPr lang="en-GB" sz="1200" dirty="0"/>
              <a:t> and Lin)</a:t>
            </a:r>
            <a:endParaRPr lang="en-IN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511166-5140-48C4-BB1A-33105D1A0E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5676" y="394384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DA78680D-83A4-45BF-ADE1-F6D966ECA8A5}"/>
                  </a:ext>
                </a:extLst>
              </p:cNvPr>
              <p:cNvSpPr/>
              <p:nvPr/>
            </p:nvSpPr>
            <p:spPr>
              <a:xfrm>
                <a:off x="7222255" y="470729"/>
                <a:ext cx="3704204" cy="702009"/>
              </a:xfrm>
              <a:prstGeom prst="wedgeRectCallout">
                <a:avLst>
                  <a:gd name="adj1" fmla="val 61345"/>
                  <a:gd name="adj2" fmla="val -1365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if we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ignore the bias term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then we don’t need to handle the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(problem becomes a bit more easy to solve)</a:t>
                </a:r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DA78680D-83A4-45BF-ADE1-F6D966ECA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255" y="470729"/>
                <a:ext cx="3704204" cy="702009"/>
              </a:xfrm>
              <a:prstGeom prst="wedgeRectCallout">
                <a:avLst>
                  <a:gd name="adj1" fmla="val 61345"/>
                  <a:gd name="adj2" fmla="val -13659"/>
                </a:avLst>
              </a:prstGeom>
              <a:blipFill>
                <a:blip r:embed="rId17"/>
                <a:stretch>
                  <a:fillRect l="-292" t="-14407" b="-4067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B915A7BD-3004-43C3-BB04-864E89D12435}"/>
                  </a:ext>
                </a:extLst>
              </p:cNvPr>
              <p:cNvSpPr/>
              <p:nvPr/>
            </p:nvSpPr>
            <p:spPr>
              <a:xfrm>
                <a:off x="6684324" y="1251272"/>
                <a:ext cx="4336743" cy="462733"/>
              </a:xfrm>
              <a:prstGeom prst="wedgeRectCallout">
                <a:avLst>
                  <a:gd name="adj1" fmla="val -2598"/>
                  <a:gd name="adj2" fmla="val -7046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Otherwise,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’s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are coupled and some opt. techniques such as co-ordinate aspect can’t easily applied</a:t>
                </a:r>
              </a:p>
            </p:txBody>
          </p:sp>
        </mc:Choice>
        <mc:Fallback xmlns="">
          <p:sp>
            <p:nvSpPr>
              <p:cNvPr id="20" name="Speech Bubble: Rectangle 19">
                <a:extLst>
                  <a:ext uri="{FF2B5EF4-FFF2-40B4-BE49-F238E27FC236}">
                    <a16:creationId xmlns:a16="http://schemas.microsoft.com/office/drawing/2014/main" id="{B915A7BD-3004-43C3-BB04-864E89D12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24" y="1251272"/>
                <a:ext cx="4336743" cy="462733"/>
              </a:xfrm>
              <a:prstGeom prst="wedgeRectCallout">
                <a:avLst>
                  <a:gd name="adj1" fmla="val -2598"/>
                  <a:gd name="adj2" fmla="val -70460"/>
                </a:avLst>
              </a:prstGeom>
              <a:blipFill>
                <a:blip r:embed="rId18"/>
                <a:stretch>
                  <a:fillRect l="-280" b="-1354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703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856"/>
    </mc:Choice>
    <mc:Fallback xmlns="">
      <p:transition spd="slow" advTm="339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Support Vectors in Soft-Margin SVM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hard-margin SVM solution had only one type of support vectors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All lied on the supporting hyperplanes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600" dirty="0">
                    <a:latin typeface="Cambria Math" panose="02040503050406030204" pitchFamily="18" charset="0"/>
                  </a:rPr>
                  <a:t> 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and</a:t>
                </a:r>
                <a:r>
                  <a:rPr lang="en-IN" sz="2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endParaRPr lang="en-IN" sz="26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IN" sz="2600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/>
                  <a:t> 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The soft-margin SVM solution has </a:t>
                </a:r>
                <a:r>
                  <a:rPr lang="en-IN" sz="2600" u="sng" dirty="0">
                    <a:latin typeface="Abadi Extra Light" panose="020B0204020104020204" pitchFamily="34" charset="0"/>
                  </a:rPr>
                  <a:t>three</a:t>
                </a:r>
                <a:r>
                  <a:rPr lang="en-IN" sz="2600" dirty="0">
                    <a:latin typeface="Abadi Extra Light" panose="020B0204020104020204" pitchFamily="34" charset="0"/>
                  </a:rPr>
                  <a:t> types of support vectors (with nonzero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600" dirty="0"/>
                  <a:t>)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 r="-3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F3CEE21B-D9B8-4222-841B-E2BF6166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057525"/>
            <a:ext cx="37814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2098BF-040E-41C8-BD65-C616056CD125}"/>
              </a:ext>
            </a:extLst>
          </p:cNvPr>
          <p:cNvSpPr txBox="1"/>
          <p:nvPr/>
        </p:nvSpPr>
        <p:spPr>
          <a:xfrm>
            <a:off x="5362576" y="3152775"/>
            <a:ext cx="57994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Abadi Extra Light" panose="020B0204020104020204" pitchFamily="34" charset="0"/>
              </a:rPr>
              <a:t>Lying on the supporting hyperplanes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Abadi Extra Light" panose="020B0204020104020204" pitchFamily="34" charset="0"/>
              </a:rPr>
              <a:t>Lying within the margin region but still on the correct side of the hyperplane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latin typeface="Abadi Extra Light" panose="020B02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Abadi Extra Light" panose="020B0204020104020204" pitchFamily="34" charset="0"/>
              </a:rPr>
              <a:t>Lying on the wrong side of the hyperplane (misclassified training examples)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71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02"/>
    </mc:Choice>
    <mc:Fallback xmlns="">
      <p:transition spd="slow" advTm="12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SVMs via Dual Formulation: Some Comments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the final dual objectives for hard-margin and soft-margin SVM</a:t>
                </a:r>
                <a:endParaRPr lang="en-IN" sz="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dual formulation is nice due to two primary reasons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Allows conveniently handling the margin based constraint (via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Lagrangians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Allows learning nonlinear separators by replacing </a:t>
                </a:r>
                <a:r>
                  <a:rPr lang="en-GB" sz="22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inner products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I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by general kernel-based similarities (more on this when we talk about kernels)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However, dual formulation can be expensive if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large (esp. compared to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Need to solve 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I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IN" sz="2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200" b="1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Need to pre-compute and store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gram matrix </a:t>
                </a:r>
                <a:r>
                  <a:rPr lang="en-GB" sz="2200" b="1" dirty="0">
                    <a:latin typeface="Abadi Extra Light" panose="020B0204020104020204" pitchFamily="34" charset="0"/>
                  </a:rPr>
                  <a:t>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Lot of work on speeding up SVM in these settings (e.g., can use co-ord. descent for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 r="-8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BF7F50F3-6E62-4030-9921-FF700651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132" y="1599743"/>
            <a:ext cx="4628790" cy="14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4C25DAE-71F6-40B2-AB8B-3D3943351592}"/>
                  </a:ext>
                </a:extLst>
              </p:cNvPr>
              <p:cNvSpPr/>
              <p:nvPr/>
            </p:nvSpPr>
            <p:spPr>
              <a:xfrm>
                <a:off x="8310442" y="1599743"/>
                <a:ext cx="3314900" cy="857250"/>
              </a:xfrm>
              <a:prstGeom prst="wedgeRectCallout">
                <a:avLst>
                  <a:gd name="adj1" fmla="val -59674"/>
                  <a:gd name="adj2" fmla="val 3662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Both these ignore the bias term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otherwise will need another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4C25DAE-71F6-40B2-AB8B-3D394335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42" y="1599743"/>
                <a:ext cx="3314900" cy="857250"/>
              </a:xfrm>
              <a:prstGeom prst="wedgeRectCallout">
                <a:avLst>
                  <a:gd name="adj1" fmla="val -59674"/>
                  <a:gd name="adj2" fmla="val 36625"/>
                </a:avLst>
              </a:prstGeom>
              <a:blipFill>
                <a:blip r:embed="rId7"/>
                <a:stretch>
                  <a:fillRect b="-6319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16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11"/>
    </mc:Choice>
    <mc:Fallback xmlns="">
      <p:transition spd="slow" advTm="25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Solving for SVM in the Primal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Maximizing margin subject to constraints led to the soft-margin formulation of SVM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i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 that slack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the same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{0,1−</m:t>
                    </m:r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</a:rPr>
                  <a:t>, </a:t>
                </a:r>
                <a:r>
                  <a:rPr lang="en-IN" sz="2400" dirty="0">
                    <a:latin typeface="Abadi Extra Light" panose="020B0204020104020204" pitchFamily="34" charset="0"/>
                  </a:rPr>
                  <a:t>i.e., hinge loss for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4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Thus the above is equivalent to minimizing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rgbClr val="A21C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A21C8C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A21C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A21C8C"/>
                    </a:solidFill>
                    <a:latin typeface="Abadi Extra Light" panose="020B0204020104020204" pitchFamily="34" charset="0"/>
                  </a:rPr>
                  <a:t> regularized hinge loss </a:t>
                </a: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Sum of slacks is like sum of hinge losses,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play similar roles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learn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directly by minimizing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6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using (stochastic)(sub)grad. descent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Hinge-loss version preferred for linear SVMs, or with other </a:t>
                </a:r>
                <a:r>
                  <a:rPr lang="en-GB" sz="2200" dirty="0" err="1">
                    <a:latin typeface="Abadi Extra Light" panose="020B0204020104020204" pitchFamily="34" charset="0"/>
                  </a:rPr>
                  <a:t>regularizers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D3FED400-B1C1-41DB-B934-611677054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6" y="1628775"/>
            <a:ext cx="5870286" cy="12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A992CE5-969F-47E4-B7C6-90A2D94E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77" y="4043284"/>
            <a:ext cx="5601350" cy="96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76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57"/>
    </mc:Choice>
    <mc:Fallback xmlns="">
      <p:transition spd="slow" advTm="38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SVM: Summary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hugely (perhaps the most!) popular classification algorithm</a:t>
                </a:r>
              </a:p>
              <a:p>
                <a:pPr marL="0" indent="0">
                  <a:buNone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Reasonably mature, highly optimized SVM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softwares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freely available (perhaps the reason why it is more popular than various other competing algorithms)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Some popular ones: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libSVM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, LIBLINEAR,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sklearn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also provides SVM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Lots of work on scaling up SVMs</a:t>
                </a:r>
                <a:r>
                  <a:rPr lang="en-GB" sz="2600" baseline="30000" dirty="0">
                    <a:latin typeface="Abadi Extra Light" panose="020B0204020104020204" pitchFamily="34" charset="0"/>
                  </a:rPr>
                  <a:t>*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(both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Extensions beyond binary classification (e.g., multiclass, structured outputs)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Can even be used for regression problems (Support Vector Regression)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Nonlinear extensions possible via kernels</a:t>
                </a:r>
                <a:r>
                  <a:rPr lang="en-IN" dirty="0"/>
                  <a:t>          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831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2FC55C-F793-4069-B824-E90DDD42420C}"/>
              </a:ext>
            </a:extLst>
          </p:cNvPr>
          <p:cNvSpPr txBox="1"/>
          <p:nvPr/>
        </p:nvSpPr>
        <p:spPr>
          <a:xfrm>
            <a:off x="92364" y="6411319"/>
            <a:ext cx="381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aseline="30000" dirty="0">
                <a:latin typeface="Abadi Extra Light" panose="020B0204020104020204" pitchFamily="34" charset="0"/>
              </a:rPr>
              <a:t>* </a:t>
            </a:r>
            <a:r>
              <a:rPr lang="en-GB" sz="1200" dirty="0"/>
              <a:t>See: “Support Vector Machine Solvers” by </a:t>
            </a:r>
            <a:r>
              <a:rPr lang="en-GB" sz="1200" dirty="0" err="1"/>
              <a:t>Bottou</a:t>
            </a:r>
            <a:r>
              <a:rPr lang="en-GB" sz="1200" dirty="0"/>
              <a:t> and Lin</a:t>
            </a:r>
            <a:endParaRPr lang="en-IN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678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55"/>
    </mc:Choice>
    <mc:Fallback xmlns="">
      <p:transition spd="slow" advTm="105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Estimating Class Priors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Estimating class priors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usually straightforward in gen. classification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Roughly speaking, it is the proportion of training examples from each class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204020104020204" pitchFamily="34" charset="0"/>
                  </a:rPr>
                  <a:t>Note: The above is </a:t>
                </a:r>
                <a:r>
                  <a:rPr lang="en-GB" sz="28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true only when doing MLE </a:t>
                </a:r>
                <a:r>
                  <a:rPr lang="en-GB" sz="2800" dirty="0">
                    <a:latin typeface="Abadi Extra Light" panose="020B0204020104020204" pitchFamily="34" charset="0"/>
                  </a:rPr>
                  <a:t>(as we will see shortly)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800" dirty="0">
                    <a:latin typeface="Abadi Extra Light" panose="020B0204020104020204" pitchFamily="34" charset="0"/>
                  </a:rPr>
                  <a:t>If estimating class priors using MAP/fully Bayesian, they will be a “smooth version” of the proportions (because of the effect of regularization)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The class prior distribution is assumed to be a </a:t>
                </a:r>
                <a:r>
                  <a:rPr lang="en-GB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discrete distribution </a:t>
                </a:r>
                <a:r>
                  <a:rPr lang="en-GB" dirty="0">
                    <a:latin typeface="Abadi Extra Light" panose="020B0204020104020204" pitchFamily="34" charset="0"/>
                  </a:rPr>
                  <a:t>(</a:t>
                </a:r>
                <a:r>
                  <a:rPr lang="en-GB" dirty="0" err="1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multinoulli</a:t>
                </a:r>
                <a:r>
                  <a:rPr lang="en-GB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Given N </a:t>
                </a:r>
                <a:r>
                  <a:rPr lang="en-GB" dirty="0" err="1">
                    <a:latin typeface="Abadi Extra Light" panose="020B0204020104020204" pitchFamily="34" charset="0"/>
                  </a:rPr>
                  <a:t>i.i.d</a:t>
                </a:r>
                <a:r>
                  <a:rPr lang="en-GB" dirty="0">
                    <a:latin typeface="Abadi Extra Light" panose="020B0204020104020204" pitchFamily="34" charset="0"/>
                  </a:rPr>
                  <a:t>. labelled examples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{1,2,…,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the MLE </a:t>
                </a:r>
                <a:r>
                  <a:rPr lang="en-GB" dirty="0" err="1">
                    <a:latin typeface="Abadi Extra Light" panose="020B0204020104020204" pitchFamily="34" charset="0"/>
                  </a:rPr>
                  <a:t>soln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F5A0CD-786D-4F1E-A8F8-2C88A352120F}"/>
                  </a:ext>
                </a:extLst>
              </p:cNvPr>
              <p:cNvSpPr txBox="1"/>
              <p:nvPr/>
            </p:nvSpPr>
            <p:spPr>
              <a:xfrm>
                <a:off x="2228850" y="4266536"/>
                <a:ext cx="7127272" cy="46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 b="0" i="1" smtClean="0">
                        <a:latin typeface="Cambria Math" panose="02040503050406030204" pitchFamily="18" charset="0"/>
                      </a:rPr>
                      <m:t>multinoulli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∏"/>
                        <m:limLoc m:val="subSup"/>
                        <m:ctrlP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F5A0CD-786D-4F1E-A8F8-2C88A3521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50" y="4266536"/>
                <a:ext cx="7127272" cy="468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393CF1B-315E-4CD5-9F41-E12C155AD58B}"/>
                  </a:ext>
                </a:extLst>
              </p:cNvPr>
              <p:cNvSpPr/>
              <p:nvPr/>
            </p:nvSpPr>
            <p:spPr>
              <a:xfrm>
                <a:off x="3891858" y="3923379"/>
                <a:ext cx="1635728" cy="319216"/>
              </a:xfrm>
              <a:prstGeom prst="wedgeRectCallout">
                <a:avLst>
                  <a:gd name="adj1" fmla="val 54691"/>
                  <a:gd name="adj2" fmla="val 984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I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393CF1B-315E-4CD5-9F41-E12C155AD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58" y="3923379"/>
                <a:ext cx="1635728" cy="319216"/>
              </a:xfrm>
              <a:prstGeom prst="wedgeRectCallout">
                <a:avLst>
                  <a:gd name="adj1" fmla="val 54691"/>
                  <a:gd name="adj2" fmla="val 98400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907BA-C0E8-42A0-A896-F2C25B7F2193}"/>
                  </a:ext>
                </a:extLst>
              </p:cNvPr>
              <p:cNvSpPr txBox="1"/>
              <p:nvPr/>
            </p:nvSpPr>
            <p:spPr>
              <a:xfrm>
                <a:off x="938795" y="5484726"/>
                <a:ext cx="4787016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lim>
                      </m:limLow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C907BA-C0E8-42A0-A896-F2C25B7F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95" y="5484726"/>
                <a:ext cx="4787016" cy="75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3048A979-6CA2-40E3-BED2-ED14F9B38604}"/>
                  </a:ext>
                </a:extLst>
              </p:cNvPr>
              <p:cNvSpPr/>
              <p:nvPr/>
            </p:nvSpPr>
            <p:spPr>
              <a:xfrm>
                <a:off x="5725811" y="3865548"/>
                <a:ext cx="3913322" cy="331186"/>
              </a:xfrm>
              <a:prstGeom prst="wedgeRectCallout">
                <a:avLst>
                  <a:gd name="adj1" fmla="val -40790"/>
                  <a:gd name="adj2" fmla="val 1033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These probabilities sum to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3048A979-6CA2-40E3-BED2-ED14F9B38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11" y="3865548"/>
                <a:ext cx="3913322" cy="331186"/>
              </a:xfrm>
              <a:prstGeom prst="wedgeRectCallout">
                <a:avLst>
                  <a:gd name="adj1" fmla="val -40790"/>
                  <a:gd name="adj2" fmla="val 103383"/>
                </a:avLst>
              </a:prstGeom>
              <a:blipFill>
                <a:blip r:embed="rId9"/>
                <a:stretch>
                  <a:fillRect l="-620" t="-85057" b="-9770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5831683-62FE-4675-BA53-1EDC4A93E51D}"/>
                  </a:ext>
                </a:extLst>
              </p:cNvPr>
              <p:cNvSpPr/>
              <p:nvPr/>
            </p:nvSpPr>
            <p:spPr>
              <a:xfrm>
                <a:off x="92183" y="6299286"/>
                <a:ext cx="3030230" cy="451073"/>
              </a:xfrm>
              <a:prstGeom prst="wedgeRectCallout">
                <a:avLst>
                  <a:gd name="adj1" fmla="val 38315"/>
                  <a:gd name="adj2" fmla="val -7624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</a:rPr>
                  <a:t>Subject to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I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5831683-62FE-4675-BA53-1EDC4A93E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" y="6299286"/>
                <a:ext cx="3030230" cy="451073"/>
              </a:xfrm>
              <a:prstGeom prst="wedgeRectCallout">
                <a:avLst>
                  <a:gd name="adj1" fmla="val 38315"/>
                  <a:gd name="adj2" fmla="val -76246"/>
                </a:avLst>
              </a:prstGeom>
              <a:blipFill>
                <a:blip r:embed="rId10"/>
                <a:stretch>
                  <a:fillRect l="-800" t="-28571" b="-8673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43A6BB-372D-4B5E-96EF-3AFA2A0DBE36}"/>
              </a:ext>
            </a:extLst>
          </p:cNvPr>
          <p:cNvSpPr/>
          <p:nvPr/>
        </p:nvSpPr>
        <p:spPr>
          <a:xfrm>
            <a:off x="9727578" y="4031141"/>
            <a:ext cx="2372239" cy="319216"/>
          </a:xfrm>
          <a:prstGeom prst="wedgeRectCallout">
            <a:avLst>
              <a:gd name="adj1" fmla="val -1520"/>
              <a:gd name="adj2" fmla="val -985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Generalization of Bernoulli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D75FB-01BB-4EB3-B47B-B95E2B84A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3814" y="5508753"/>
            <a:ext cx="1004822" cy="965223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48F34EB-DA9B-4742-AAF0-42F3989BF7AF}"/>
              </a:ext>
            </a:extLst>
          </p:cNvPr>
          <p:cNvSpPr/>
          <p:nvPr/>
        </p:nvSpPr>
        <p:spPr>
          <a:xfrm>
            <a:off x="5792486" y="5594675"/>
            <a:ext cx="1514653" cy="965223"/>
          </a:xfrm>
          <a:prstGeom prst="wedgeRectCallout">
            <a:avLst>
              <a:gd name="adj1" fmla="val 61888"/>
              <a:gd name="adj2" fmla="val -2572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Can use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Lagrange based opt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. (note that we have an equality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469E2780-D6C8-41DE-BEA9-6CFBFEF03CE4}"/>
                  </a:ext>
                </a:extLst>
              </p:cNvPr>
              <p:cNvSpPr/>
              <p:nvPr/>
            </p:nvSpPr>
            <p:spPr>
              <a:xfrm>
                <a:off x="8472591" y="5408593"/>
                <a:ext cx="3627226" cy="1349527"/>
              </a:xfrm>
              <a:prstGeom prst="wedgeRectCallout">
                <a:avLst>
                  <a:gd name="adj1" fmla="val -64314"/>
                  <a:gd name="adj2" fmla="val -653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Exercise: Verify that the MLE solution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I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</a:p>
              <a:p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(the frac. of class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examples)</a:t>
                </a:r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469E2780-D6C8-41DE-BEA9-6CFBFEF0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591" y="5408593"/>
                <a:ext cx="3627226" cy="1349527"/>
              </a:xfrm>
              <a:prstGeom prst="wedgeRectCallout">
                <a:avLst>
                  <a:gd name="adj1" fmla="val -64314"/>
                  <a:gd name="adj2" fmla="val -6532"/>
                </a:avLst>
              </a:prstGeom>
              <a:blipFill>
                <a:blip r:embed="rId12"/>
                <a:stretch>
                  <a:fillRect b="-2400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D137606-C811-460B-A6C9-5ED5A93CAA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7564" y="99880"/>
            <a:ext cx="1004822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E3FFCE6-37D3-4A88-838D-65A113BB05F2}"/>
                  </a:ext>
                </a:extLst>
              </p:cNvPr>
              <p:cNvSpPr/>
              <p:nvPr/>
            </p:nvSpPr>
            <p:spPr>
              <a:xfrm>
                <a:off x="7820026" y="99880"/>
                <a:ext cx="2840864" cy="1051145"/>
              </a:xfrm>
              <a:prstGeom prst="wedgeRectCallout">
                <a:avLst>
                  <a:gd name="adj1" fmla="val 61888"/>
                  <a:gd name="adj2" fmla="val -2572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Can also do MAP estimation using a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Dirichlet prior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(this is akin to using Beta prior for doing MAP estimation for the bias of a coin). May try this as an exercise</a:t>
                </a: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7E3FFCE6-37D3-4A88-838D-65A113BB0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026" y="99880"/>
                <a:ext cx="2840864" cy="1051145"/>
              </a:xfrm>
              <a:prstGeom prst="wedgeRectCallout">
                <a:avLst>
                  <a:gd name="adj1" fmla="val 61888"/>
                  <a:gd name="adj2" fmla="val -25720"/>
                </a:avLst>
              </a:prstGeom>
              <a:blipFill>
                <a:blip r:embed="rId13"/>
                <a:stretch>
                  <a:fillRect l="-379" t="-5114" b="-965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66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462"/>
    </mc:Choice>
    <mc:Fallback xmlns="">
      <p:transition spd="slow" advTm="50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5" grpId="0"/>
      <p:bldP spid="8" grpId="0" animBg="1"/>
      <p:bldP spid="9" grpId="0" animBg="1"/>
      <p:bldP spid="10" grpId="0" animBg="1"/>
      <p:bldP spid="13" grpId="0" animBg="1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Estimating Class-Conditionals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7B66E3-3803-4788-BC62-221F4919CB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23930" y="136939"/>
            <a:ext cx="602825" cy="365125"/>
          </a:xfrm>
        </p:spPr>
        <p:txBody>
          <a:bodyPr/>
          <a:lstStyle/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assume an appropriate distribution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for inputs of each class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-dim, it will be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-dim. distribution. Choice depends on various factors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Nature of input features, e.g.,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can use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-dim Gaussian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dirty="0">
                  <a:latin typeface="Abadi Extra Light" panose="020B0204020104020204" pitchFamily="34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, can use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 Bernoullis (one for each feature)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Can also choose more flexible/complex distributions if possible to estimate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Amount of training data available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dirty="0">
                    <a:latin typeface="Abadi Extra Light" panose="020B0204020104020204" pitchFamily="34" charset="0"/>
                  </a:rPr>
                  <a:t>With little data from a class, difficult to estimate the params of its class-cond. distribution</a:t>
                </a:r>
                <a:endParaRPr lang="en-GB" sz="1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800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dirty="0"/>
                  <a:t> </a:t>
                </a:r>
                <a:r>
                  <a:rPr lang="en-GB" dirty="0">
                    <a:latin typeface="Abadi Extra Light" panose="020B0204020104020204" pitchFamily="34" charset="0"/>
                  </a:rPr>
                  <a:t>Once decided the form of class-</a:t>
                </a:r>
                <a:r>
                  <a:rPr lang="en-GB" dirty="0" err="1">
                    <a:latin typeface="Abadi Extra Light" panose="020B0204020104020204" pitchFamily="34" charset="0"/>
                  </a:rPr>
                  <a:t>cond</a:t>
                </a:r>
                <a:r>
                  <a:rPr lang="en-GB" dirty="0">
                    <a:latin typeface="Abadi Extra Light" panose="020B0204020104020204" pitchFamily="34" charset="0"/>
                  </a:rPr>
                  <a:t>,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badi Extra Light" panose="020B0204020104020204" pitchFamily="34" charset="0"/>
                  </a:rPr>
                  <a:t>via MLE/MAP/Bayesian infer.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This essentially is a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density estimation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problem for the class-cond.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In principle, can use any density estimation method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5"/>
                <a:stretch>
                  <a:fillRect l="-935" t="-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05B75A17-EB2B-4294-85C1-46F38A99805E}"/>
                  </a:ext>
                </a:extLst>
              </p:cNvPr>
              <p:cNvSpPr/>
              <p:nvPr/>
            </p:nvSpPr>
            <p:spPr>
              <a:xfrm>
                <a:off x="9689748" y="3508126"/>
                <a:ext cx="2096955" cy="770605"/>
              </a:xfrm>
              <a:prstGeom prst="wedgeRectCallout">
                <a:avLst>
                  <a:gd name="adj1" fmla="val -37550"/>
                  <a:gd name="adj2" fmla="val 606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big issue especially if the number of features (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 is very large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05B75A17-EB2B-4294-85C1-46F38A998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748" y="3508126"/>
                <a:ext cx="2096955" cy="770605"/>
              </a:xfrm>
              <a:prstGeom prst="wedgeRectCallout">
                <a:avLst>
                  <a:gd name="adj1" fmla="val -37550"/>
                  <a:gd name="adj2" fmla="val 60630"/>
                </a:avLst>
              </a:prstGeom>
              <a:blipFill>
                <a:blip r:embed="rId6"/>
                <a:stretch>
                  <a:fillRect l="-1441" t="-413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3BBB473-5B66-430C-A535-A50BE9BE16D3}"/>
              </a:ext>
            </a:extLst>
          </p:cNvPr>
          <p:cNvSpPr/>
          <p:nvPr/>
        </p:nvSpPr>
        <p:spPr>
          <a:xfrm>
            <a:off x="7878463" y="2249668"/>
            <a:ext cx="3897180" cy="1179332"/>
          </a:xfrm>
          <a:prstGeom prst="wedgeRectCallout">
            <a:avLst>
              <a:gd name="adj1" fmla="val -2649"/>
              <a:gd name="adj2" fmla="val 6034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Some workarounds: Use strong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regularization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or a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simple form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of the class-conditional (e.g., use a spherical/diagonal rather than a full covariance if the class-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cond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is Gaussian), or assume features are independent given class (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“naïve Bayes”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assumption)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9CCF3838-0A0C-4615-A2B9-1991D2AB9767}"/>
                  </a:ext>
                </a:extLst>
              </p:cNvPr>
              <p:cNvSpPr/>
              <p:nvPr/>
            </p:nvSpPr>
            <p:spPr>
              <a:xfrm>
                <a:off x="7878463" y="502064"/>
                <a:ext cx="2096955" cy="536224"/>
              </a:xfrm>
              <a:prstGeom prst="wedgeRectCallout">
                <a:avLst>
                  <a:gd name="adj1" fmla="val -51631"/>
                  <a:gd name="adj2" fmla="val 6681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To be estimated using inputs from class </a:t>
                </a:r>
                <a14:m>
                  <m:oMath xmlns:m="http://schemas.openxmlformats.org/officeDocument/2006/math">
                    <m:r>
                      <a:rPr lang="en-I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9CCF3838-0A0C-4615-A2B9-1991D2AB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463" y="502064"/>
                <a:ext cx="2096955" cy="536224"/>
              </a:xfrm>
              <a:prstGeom prst="wedgeRectCallout">
                <a:avLst>
                  <a:gd name="adj1" fmla="val -51631"/>
                  <a:gd name="adj2" fmla="val 66810"/>
                </a:avLst>
              </a:prstGeom>
              <a:blipFill>
                <a:blip r:embed="rId7"/>
                <a:stretch>
                  <a:fillRect t="-467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50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94"/>
    </mc:Choice>
    <mc:Fallback xmlns="">
      <p:transition spd="slow" advTm="339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D088-AF9F-3097-6D2B-7BCD0F0B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74"/>
            <a:ext cx="10515600" cy="1325563"/>
          </a:xfrm>
        </p:spPr>
        <p:txBody>
          <a:bodyPr/>
          <a:lstStyle/>
          <a:p>
            <a:r>
              <a:rPr lang="en-US" dirty="0"/>
              <a:t>Linear Discriminant Analysis (p=1)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24FD2-6432-031F-87C7-0F05C4A3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05" y="1566323"/>
            <a:ext cx="7800656" cy="51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6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C84-23E5-4540-0386-69611BF4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Functions (p=1)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1B40-803E-766D-F935-98CAC648F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To classify at the value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X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=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x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, we need to see which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 is largest. </a:t>
                </a:r>
              </a:p>
              <a:p>
                <a:pPr algn="l"/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Taking logs, and discarding terms that do not depend on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k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, we see that this is equivalent to assigning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MI10"/>
                  </a:rPr>
                  <a:t>x 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to the class with the largest </a:t>
                </a:r>
                <a:r>
                  <a:rPr lang="en-US" sz="1800" b="0" i="0" u="none" strike="noStrike" baseline="0" dirty="0">
                    <a:solidFill>
                      <a:srgbClr val="009A00"/>
                    </a:solidFill>
                    <a:latin typeface="CMTI10"/>
                  </a:rPr>
                  <a:t>discriminant score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MR10"/>
                  </a:rPr>
                  <a:t>:</a:t>
                </a:r>
              </a:p>
              <a:p>
                <a:pPr algn="l"/>
                <a:endParaRPr lang="en-US" sz="1800" b="0" i="0" u="none" strike="noStrike" baseline="0" dirty="0">
                  <a:solidFill>
                    <a:srgbClr val="000000"/>
                  </a:solidFill>
                  <a:latin typeface="CMR10"/>
                </a:endParaRPr>
              </a:p>
              <a:p>
                <a:pPr marL="0" indent="0" algn="l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1B40-803E-766D-F935-98CAC648F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F1E5D3-730E-3AED-B8EA-0038BAFF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02" y="3013771"/>
            <a:ext cx="9416995" cy="35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6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9|6.8|33.1|4.6|11.1|10.7|13.3|31.8|4.1|13.8|44.6|3.3|20.1|25.8|1|5.7|14.3|1.1|5.7|11.2|1.2|35.7|18.3|25.7|1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2.2|13.5|7.5|32|8.4|18.4|12.6|21.3|27.9|10.7|3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10.6|55.9|9.9|46.6|1.8|14.1|17.3|36.4|9.9|16.3|19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1|75.1|53.7|38.8|1.5|11.8|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.8|27.8|14.3|26.1|8.6|32.8|12.7|2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9|6.8|33.1|4.6|11.1|10.7|13.3|31.8|4.1|13.8|44.6|3.3|20.1|25.8|1|5.7|14.3|1.1|5.7|11.2|1.2|35.7|18.3|25.7|15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9|6.8|33.1|4.6|11.1|10.7|13.3|31.8|4.1|13.8|44.6|3.3|20.1|25.8|1|5.7|14.3|1.1|5.7|11.2|1.2|35.7|18.3|25.7|15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9|6.8|33.1|4.6|11.1|10.7|13.3|31.8|4.1|13.8|44.6|3.3|20.1|25.8|1|5.7|14.3|1.1|5.7|11.2|1.2|35.7|18.3|25.7|1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0.7|12.7|31.5|16|15.8|43|19.2|32.7|9.3|14.4|30.4|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7.5|27.3|16.6|14.7|12.3|46.2|27|18.2|61.2|24.2|20.3|24.9|25.3|27.4|37.2|43|16.7|46.9|25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8.6|8.5|1.4|1|0.9|7.6|8.7|54.7|13.5|2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69.8|7.1|58|43.9|26|35.6|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6.9|9.9|41|35.3|24.9|7|80.1|12.9|12.9|2.3|2.1|15.6|20.1|41.3|2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.4|26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.3|18.2|12.9|16.7|57.9|1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.8|21.6|10.1|16.4|20.1|1.2|75.5|51.1|37.7|10.2|20.6|67.9|65|31|39.7|43|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3|33.8|28.1|8.4|8.7|8.2|9.6|35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4|24.2|13|24.9|52.2|20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6.7|13.5|14.2|25.5|20.5|15.8|45.5|17.1|14.8|38.8|29.1|16.4|42.9|30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|8.2|19.3|8.7|1.1|9.5|15.6|41.1|9|22.7|40.6|41.1|49.7|15.8|1|10|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6|16.4|0.3|24.2|12.7|31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1|18.8|29.2|9.3|23|35.1|53.7|8.8|32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2.6|27.4|101.4|12|122.6|24.9|24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3|6.3|13.6|14.1|18.4|31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9.9|14.8|33.1|8.5|24.2|27.7|36.1|10.2|21.2|19.7|73|15.4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3|16.3|4.1|23.2|8.1|83.5|5|5.7|7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.9|24.6|15|29|16.6|43.6|1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40.4|6.4|9.2|48.7|36.7|26.6|26.3|8|12.1|42.7|55.9|56|12.4|55.1|3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35.7|22.5|36|47.7|38|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7.1|8.6|35.2|23.4|52.1|59.8|5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5840</Words>
  <Application>Microsoft Office PowerPoint</Application>
  <PresentationFormat>Widescreen</PresentationFormat>
  <Paragraphs>788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Abadi Extra Light</vt:lpstr>
      <vt:lpstr>Arial</vt:lpstr>
      <vt:lpstr>Calibri</vt:lpstr>
      <vt:lpstr>Calibri Light</vt:lpstr>
      <vt:lpstr>Cambria Math</vt:lpstr>
      <vt:lpstr>CMMI10</vt:lpstr>
      <vt:lpstr>CMR10</vt:lpstr>
      <vt:lpstr>CMSY10</vt:lpstr>
      <vt:lpstr>CMTI10</vt:lpstr>
      <vt:lpstr>CMTT10</vt:lpstr>
      <vt:lpstr>LMMono9-Regular</vt:lpstr>
      <vt:lpstr>LMRoman10-Italic</vt:lpstr>
      <vt:lpstr>LMRoman10-Regular</vt:lpstr>
      <vt:lpstr>LMRoman8-Regular</vt:lpstr>
      <vt:lpstr>LMRoman9-Italic</vt:lpstr>
      <vt:lpstr>Wingdings</vt:lpstr>
      <vt:lpstr>Office Theme</vt:lpstr>
      <vt:lpstr>Generative Models </vt:lpstr>
      <vt:lpstr>Bayes theorem for classification</vt:lpstr>
      <vt:lpstr>Generative Classification: A Basic Idea</vt:lpstr>
      <vt:lpstr>Generative Models for Classification</vt:lpstr>
      <vt:lpstr>Generative Classification: More Generally..</vt:lpstr>
      <vt:lpstr>Estimating Class Priors</vt:lpstr>
      <vt:lpstr>Estimating Class-Conditionals</vt:lpstr>
      <vt:lpstr>Linear Discriminant Analysis (p=1)</vt:lpstr>
      <vt:lpstr>Discriminant Functions (p=1)</vt:lpstr>
      <vt:lpstr>PowerPoint Presentation</vt:lpstr>
      <vt:lpstr>Estimating the parameters</vt:lpstr>
      <vt:lpstr>Linear Discriminant Analysis (p&gt;1)</vt:lpstr>
      <vt:lpstr>A Closer Look at the Linear Case</vt:lpstr>
      <vt:lpstr>A Very Special Case: LwP Revisited</vt:lpstr>
      <vt:lpstr>Example</vt:lpstr>
      <vt:lpstr>Credit Card Default using LDA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Gen. Classifn. using Gaussian Class-conditionals</vt:lpstr>
      <vt:lpstr>Decision Boundary with Gaussian Class-Conditional</vt:lpstr>
      <vt:lpstr>Decision Boundary with Gaussian Class-Conditional</vt:lpstr>
      <vt:lpstr>PowerPoint Presentation</vt:lpstr>
      <vt:lpstr>PowerPoint Presentation</vt:lpstr>
      <vt:lpstr>Generative Classification: Some Comments</vt:lpstr>
      <vt:lpstr>Comparing classifiers: LDA, QDA, Naïve Bayes, Logistic Regression</vt:lpstr>
      <vt:lpstr>Observations</vt:lpstr>
      <vt:lpstr>Discriminative vs Generative</vt:lpstr>
      <vt:lpstr>Discriminative vs Generative (Contd)</vt:lpstr>
      <vt:lpstr>Generative Models for Regression</vt:lpstr>
      <vt:lpstr>Hyperplane Based classifiers</vt:lpstr>
      <vt:lpstr>Hyperplane</vt:lpstr>
      <vt:lpstr>Hyperplane based (binary) classification</vt:lpstr>
      <vt:lpstr>Interlude: Loss Functions for Classification</vt:lpstr>
      <vt:lpstr>Interlude: Loss Functions for Classification</vt:lpstr>
      <vt:lpstr>Learning by Optimizing Perceptron Loss</vt:lpstr>
      <vt:lpstr>The Perceptron Algorithm</vt:lpstr>
      <vt:lpstr>Perceptron and (lack of) Margins</vt:lpstr>
      <vt:lpstr>Support Vector Machines</vt:lpstr>
      <vt:lpstr>Support Vector Machine (SVM)</vt:lpstr>
      <vt:lpstr>Hard-Margin SVM</vt:lpstr>
      <vt:lpstr>Soft-Margin SVM (More Commonly Used)</vt:lpstr>
      <vt:lpstr>Soft-Margin SVM (Contd)</vt:lpstr>
      <vt:lpstr>Solving the SVM Problem</vt:lpstr>
      <vt:lpstr>Solving Hard-Margin SVM</vt:lpstr>
      <vt:lpstr>Solving Hard-Margin SVM</vt:lpstr>
      <vt:lpstr>Solving Hard-Margin SVM</vt:lpstr>
      <vt:lpstr>Solving Soft-Margin SVM</vt:lpstr>
      <vt:lpstr>Solving Soft-Margin SVM</vt:lpstr>
      <vt:lpstr>Support Vectors in Soft-Margin SVM</vt:lpstr>
      <vt:lpstr>SVMs via Dual Formulation: Some Comments</vt:lpstr>
      <vt:lpstr>Solving for SVM in the Primal</vt:lpstr>
      <vt:lpstr>SVM: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 </dc:title>
  <dc:creator>Gagan Gupta</dc:creator>
  <cp:lastModifiedBy>Gagan Gupta</cp:lastModifiedBy>
  <cp:revision>16</cp:revision>
  <dcterms:created xsi:type="dcterms:W3CDTF">2023-08-27T08:18:14Z</dcterms:created>
  <dcterms:modified xsi:type="dcterms:W3CDTF">2023-08-27T12:22:24Z</dcterms:modified>
</cp:coreProperties>
</file>